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sldIdLst>
    <p:sldId id="256" r:id="rId2"/>
    <p:sldId id="260" r:id="rId3"/>
    <p:sldId id="261" r:id="rId4"/>
    <p:sldId id="262" r:id="rId5"/>
    <p:sldId id="266" r:id="rId6"/>
    <p:sldId id="271" r:id="rId7"/>
    <p:sldId id="268" r:id="rId8"/>
    <p:sldId id="267" r:id="rId9"/>
    <p:sldId id="265" r:id="rId10"/>
    <p:sldId id="270" r:id="rId11"/>
  </p:sldIdLst>
  <p:sldSz cx="16256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Stijnen" initials="VS" lastIdx="1" clrIdx="0">
    <p:extLst>
      <p:ext uri="{19B8F6BF-5375-455C-9EA6-DF929625EA0E}">
        <p15:presenceInfo xmlns:p15="http://schemas.microsoft.com/office/powerpoint/2012/main" userId="0ab65c7744b82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12AE"/>
    <a:srgbClr val="E5007D"/>
    <a:srgbClr val="D677F9"/>
    <a:srgbClr val="3BA62C"/>
    <a:srgbClr val="CC94B8"/>
    <a:srgbClr val="383F47"/>
    <a:srgbClr val="39C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49" d="100"/>
          <a:sy n="49" d="100"/>
        </p:scale>
        <p:origin x="13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Stijnen" userId="0ab65c7744b8209e" providerId="LiveId" clId="{CEE8D3AC-0639-44A2-8A19-402847E9C9CB}"/>
    <pc:docChg chg="modSld">
      <pc:chgData name="Vivian Stijnen" userId="0ab65c7744b8209e" providerId="LiveId" clId="{CEE8D3AC-0639-44A2-8A19-402847E9C9CB}" dt="2020-10-04T13:14:37.290" v="39" actId="20577"/>
      <pc:docMkLst>
        <pc:docMk/>
      </pc:docMkLst>
      <pc:sldChg chg="modSp mod">
        <pc:chgData name="Vivian Stijnen" userId="0ab65c7744b8209e" providerId="LiveId" clId="{CEE8D3AC-0639-44A2-8A19-402847E9C9CB}" dt="2020-10-04T13:14:37.290" v="39" actId="20577"/>
        <pc:sldMkLst>
          <pc:docMk/>
          <pc:sldMk cId="1316850646" sldId="265"/>
        </pc:sldMkLst>
        <pc:spChg chg="mod">
          <ac:chgData name="Vivian Stijnen" userId="0ab65c7744b8209e" providerId="LiveId" clId="{CEE8D3AC-0639-44A2-8A19-402847E9C9CB}" dt="2020-10-04T13:14:37.290" v="39" actId="20577"/>
          <ac:spMkLst>
            <pc:docMk/>
            <pc:sldMk cId="1316850646" sldId="265"/>
            <ac:spMk id="3" creationId="{1039FC98-190B-497E-AD68-EC1989A303DB}"/>
          </ac:spMkLst>
        </pc:spChg>
      </pc:sldChg>
    </pc:docChg>
  </pc:docChgLst>
  <pc:docChgLst>
    <pc:chgData name="Vivian Stijnen" userId="0ab65c7744b8209e" providerId="LiveId" clId="{0F4404DA-F142-44D6-B3E3-AAEF29DA52F7}"/>
    <pc:docChg chg="modSld">
      <pc:chgData name="Vivian Stijnen" userId="0ab65c7744b8209e" providerId="LiveId" clId="{0F4404DA-F142-44D6-B3E3-AAEF29DA52F7}" dt="2020-09-11T15:35:49.130" v="17" actId="22"/>
      <pc:docMkLst>
        <pc:docMk/>
      </pc:docMkLst>
      <pc:sldChg chg="addSp modSp mod">
        <pc:chgData name="Vivian Stijnen" userId="0ab65c7744b8209e" providerId="LiveId" clId="{0F4404DA-F142-44D6-B3E3-AAEF29DA52F7}" dt="2020-09-11T15:33:53.161" v="5" actId="22"/>
        <pc:sldMkLst>
          <pc:docMk/>
          <pc:sldMk cId="200675597" sldId="260"/>
        </pc:sldMkLst>
        <pc:spChg chg="mod">
          <ac:chgData name="Vivian Stijnen" userId="0ab65c7744b8209e" providerId="LiveId" clId="{0F4404DA-F142-44D6-B3E3-AAEF29DA52F7}" dt="2020-09-11T15:33:17.057" v="1" actId="14100"/>
          <ac:spMkLst>
            <pc:docMk/>
            <pc:sldMk cId="200675597" sldId="260"/>
            <ac:spMk id="3" creationId="{38B03A70-1138-403E-A8AE-5FB5162B5AF8}"/>
          </ac:spMkLst>
        </pc:spChg>
        <pc:spChg chg="add">
          <ac:chgData name="Vivian Stijnen" userId="0ab65c7744b8209e" providerId="LiveId" clId="{0F4404DA-F142-44D6-B3E3-AAEF29DA52F7}" dt="2020-09-11T15:33:53.161" v="5" actId="22"/>
          <ac:spMkLst>
            <pc:docMk/>
            <pc:sldMk cId="200675597" sldId="260"/>
            <ac:spMk id="11" creationId="{D82DBD7A-9CAB-498A-AFFC-A9A5F31B3485}"/>
          </ac:spMkLst>
        </pc:spChg>
        <pc:picChg chg="add">
          <ac:chgData name="Vivian Stijnen" userId="0ab65c7744b8209e" providerId="LiveId" clId="{0F4404DA-F142-44D6-B3E3-AAEF29DA52F7}" dt="2020-09-11T15:33:53.161" v="5" actId="22"/>
          <ac:picMkLst>
            <pc:docMk/>
            <pc:sldMk cId="200675597" sldId="260"/>
            <ac:picMk id="8" creationId="{E7315B81-A3F2-4AAC-BEDD-33F1D475E1D5}"/>
          </ac:picMkLst>
        </pc:picChg>
        <pc:cxnChg chg="mod">
          <ac:chgData name="Vivian Stijnen" userId="0ab65c7744b8209e" providerId="LiveId" clId="{0F4404DA-F142-44D6-B3E3-AAEF29DA52F7}" dt="2020-09-11T15:33:34.022" v="4" actId="14100"/>
          <ac:cxnSpMkLst>
            <pc:docMk/>
            <pc:sldMk cId="200675597" sldId="260"/>
            <ac:cxnSpMk id="15" creationId="{CD705C20-EF11-4F66-95AF-6444948E6AEB}"/>
          </ac:cxnSpMkLst>
        </pc:cxnChg>
      </pc:sldChg>
      <pc:sldChg chg="addSp mod">
        <pc:chgData name="Vivian Stijnen" userId="0ab65c7744b8209e" providerId="LiveId" clId="{0F4404DA-F142-44D6-B3E3-AAEF29DA52F7}" dt="2020-09-11T15:34:02.701" v="6" actId="22"/>
        <pc:sldMkLst>
          <pc:docMk/>
          <pc:sldMk cId="4225988821" sldId="261"/>
        </pc:sldMkLst>
        <pc:spChg chg="add">
          <ac:chgData name="Vivian Stijnen" userId="0ab65c7744b8209e" providerId="LiveId" clId="{0F4404DA-F142-44D6-B3E3-AAEF29DA52F7}" dt="2020-09-11T15:34:02.701" v="6" actId="22"/>
          <ac:spMkLst>
            <pc:docMk/>
            <pc:sldMk cId="4225988821" sldId="261"/>
            <ac:spMk id="7" creationId="{B6528BF1-B6B9-48A9-BA31-9A6F244C3761}"/>
          </ac:spMkLst>
        </pc:spChg>
        <pc:picChg chg="add">
          <ac:chgData name="Vivian Stijnen" userId="0ab65c7744b8209e" providerId="LiveId" clId="{0F4404DA-F142-44D6-B3E3-AAEF29DA52F7}" dt="2020-09-11T15:34:02.701" v="6" actId="22"/>
          <ac:picMkLst>
            <pc:docMk/>
            <pc:sldMk cId="4225988821" sldId="261"/>
            <ac:picMk id="6" creationId="{3C299105-218F-46B4-B337-91C1BC8DDC59}"/>
          </ac:picMkLst>
        </pc:picChg>
      </pc:sldChg>
      <pc:sldChg chg="addSp mod">
        <pc:chgData name="Vivian Stijnen" userId="0ab65c7744b8209e" providerId="LiveId" clId="{0F4404DA-F142-44D6-B3E3-AAEF29DA52F7}" dt="2020-09-11T15:34:13.813" v="7" actId="22"/>
        <pc:sldMkLst>
          <pc:docMk/>
          <pc:sldMk cId="2833765143" sldId="262"/>
        </pc:sldMkLst>
        <pc:spChg chg="add">
          <ac:chgData name="Vivian Stijnen" userId="0ab65c7744b8209e" providerId="LiveId" clId="{0F4404DA-F142-44D6-B3E3-AAEF29DA52F7}" dt="2020-09-11T15:34:13.813" v="7" actId="22"/>
          <ac:spMkLst>
            <pc:docMk/>
            <pc:sldMk cId="2833765143" sldId="262"/>
            <ac:spMk id="6" creationId="{BE55349E-FA7D-4446-A85E-3FBA4B1C3FD3}"/>
          </ac:spMkLst>
        </pc:spChg>
        <pc:picChg chg="add">
          <ac:chgData name="Vivian Stijnen" userId="0ab65c7744b8209e" providerId="LiveId" clId="{0F4404DA-F142-44D6-B3E3-AAEF29DA52F7}" dt="2020-09-11T15:34:13.813" v="7" actId="22"/>
          <ac:picMkLst>
            <pc:docMk/>
            <pc:sldMk cId="2833765143" sldId="262"/>
            <ac:picMk id="5" creationId="{B70D09B4-754D-4EB0-AE57-909F4435F012}"/>
          </ac:picMkLst>
        </pc:picChg>
      </pc:sldChg>
      <pc:sldChg chg="addSp mod">
        <pc:chgData name="Vivian Stijnen" userId="0ab65c7744b8209e" providerId="LiveId" clId="{0F4404DA-F142-44D6-B3E3-AAEF29DA52F7}" dt="2020-09-11T15:35:49.130" v="17" actId="22"/>
        <pc:sldMkLst>
          <pc:docMk/>
          <pc:sldMk cId="1316850646" sldId="265"/>
        </pc:sldMkLst>
        <pc:spChg chg="add">
          <ac:chgData name="Vivian Stijnen" userId="0ab65c7744b8209e" providerId="LiveId" clId="{0F4404DA-F142-44D6-B3E3-AAEF29DA52F7}" dt="2020-09-11T15:35:49.130" v="17" actId="22"/>
          <ac:spMkLst>
            <pc:docMk/>
            <pc:sldMk cId="1316850646" sldId="265"/>
            <ac:spMk id="8" creationId="{4366A818-D94F-49A8-AD65-8642BBBA1FE8}"/>
          </ac:spMkLst>
        </pc:spChg>
        <pc:picChg chg="add">
          <ac:chgData name="Vivian Stijnen" userId="0ab65c7744b8209e" providerId="LiveId" clId="{0F4404DA-F142-44D6-B3E3-AAEF29DA52F7}" dt="2020-09-11T15:35:49.130" v="17" actId="22"/>
          <ac:picMkLst>
            <pc:docMk/>
            <pc:sldMk cId="1316850646" sldId="265"/>
            <ac:picMk id="6" creationId="{232E144D-83B8-4A43-8DE9-4D745B4264D7}"/>
          </ac:picMkLst>
        </pc:picChg>
      </pc:sldChg>
      <pc:sldChg chg="addSp mod">
        <pc:chgData name="Vivian Stijnen" userId="0ab65c7744b8209e" providerId="LiveId" clId="{0F4404DA-F142-44D6-B3E3-AAEF29DA52F7}" dt="2020-09-11T15:34:23.371" v="8" actId="22"/>
        <pc:sldMkLst>
          <pc:docMk/>
          <pc:sldMk cId="185313143" sldId="266"/>
        </pc:sldMkLst>
        <pc:spChg chg="add">
          <ac:chgData name="Vivian Stijnen" userId="0ab65c7744b8209e" providerId="LiveId" clId="{0F4404DA-F142-44D6-B3E3-AAEF29DA52F7}" dt="2020-09-11T15:34:23.371" v="8" actId="22"/>
          <ac:spMkLst>
            <pc:docMk/>
            <pc:sldMk cId="185313143" sldId="266"/>
            <ac:spMk id="6" creationId="{1E401F38-1EDB-4BC5-8BB1-019238721DE8}"/>
          </ac:spMkLst>
        </pc:spChg>
        <pc:picChg chg="add">
          <ac:chgData name="Vivian Stijnen" userId="0ab65c7744b8209e" providerId="LiveId" clId="{0F4404DA-F142-44D6-B3E3-AAEF29DA52F7}" dt="2020-09-11T15:34:23.371" v="8" actId="22"/>
          <ac:picMkLst>
            <pc:docMk/>
            <pc:sldMk cId="185313143" sldId="266"/>
            <ac:picMk id="5" creationId="{F9AEC929-B3E3-4B8F-8DC8-CDE84732AC8F}"/>
          </ac:picMkLst>
        </pc:picChg>
      </pc:sldChg>
      <pc:sldChg chg="addSp modSp mod">
        <pc:chgData name="Vivian Stijnen" userId="0ab65c7744b8209e" providerId="LiveId" clId="{0F4404DA-F142-44D6-B3E3-AAEF29DA52F7}" dt="2020-09-11T15:35:35.698" v="16" actId="1076"/>
        <pc:sldMkLst>
          <pc:docMk/>
          <pc:sldMk cId="2319510040" sldId="267"/>
        </pc:sldMkLst>
        <pc:spChg chg="mod">
          <ac:chgData name="Vivian Stijnen" userId="0ab65c7744b8209e" providerId="LiveId" clId="{0F4404DA-F142-44D6-B3E3-AAEF29DA52F7}" dt="2020-09-11T15:35:00.857" v="12" actId="1076"/>
          <ac:spMkLst>
            <pc:docMk/>
            <pc:sldMk cId="2319510040" sldId="267"/>
            <ac:spMk id="3" creationId="{1039FC98-190B-497E-AD68-EC1989A303DB}"/>
          </ac:spMkLst>
        </pc:spChg>
        <pc:spChg chg="mod">
          <ac:chgData name="Vivian Stijnen" userId="0ab65c7744b8209e" providerId="LiveId" clId="{0F4404DA-F142-44D6-B3E3-AAEF29DA52F7}" dt="2020-09-11T15:35:08.642" v="13" actId="1076"/>
          <ac:spMkLst>
            <pc:docMk/>
            <pc:sldMk cId="2319510040" sldId="267"/>
            <ac:spMk id="5" creationId="{AD18ED68-0D93-4705-BABB-0F9B25D0B5F9}"/>
          </ac:spMkLst>
        </pc:spChg>
        <pc:spChg chg="mod">
          <ac:chgData name="Vivian Stijnen" userId="0ab65c7744b8209e" providerId="LiveId" clId="{0F4404DA-F142-44D6-B3E3-AAEF29DA52F7}" dt="2020-09-11T15:35:21.769" v="14" actId="1076"/>
          <ac:spMkLst>
            <pc:docMk/>
            <pc:sldMk cId="2319510040" sldId="267"/>
            <ac:spMk id="6" creationId="{876BB522-2D15-44E0-9A51-F57E421AAE2B}"/>
          </ac:spMkLst>
        </pc:spChg>
        <pc:spChg chg="mod">
          <ac:chgData name="Vivian Stijnen" userId="0ab65c7744b8209e" providerId="LiveId" clId="{0F4404DA-F142-44D6-B3E3-AAEF29DA52F7}" dt="2020-09-11T15:34:53.507" v="11" actId="1076"/>
          <ac:spMkLst>
            <pc:docMk/>
            <pc:sldMk cId="2319510040" sldId="267"/>
            <ac:spMk id="7" creationId="{893A5E86-B7B2-4F29-84DC-F11BB35BA69F}"/>
          </ac:spMkLst>
        </pc:spChg>
        <pc:spChg chg="add mod">
          <ac:chgData name="Vivian Stijnen" userId="0ab65c7744b8209e" providerId="LiveId" clId="{0F4404DA-F142-44D6-B3E3-AAEF29DA52F7}" dt="2020-09-11T15:35:35.698" v="16" actId="1076"/>
          <ac:spMkLst>
            <pc:docMk/>
            <pc:sldMk cId="2319510040" sldId="267"/>
            <ac:spMk id="11" creationId="{B86985C2-206A-405C-8C8C-45F228B6EE01}"/>
          </ac:spMkLst>
        </pc:spChg>
        <pc:picChg chg="add mod">
          <ac:chgData name="Vivian Stijnen" userId="0ab65c7744b8209e" providerId="LiveId" clId="{0F4404DA-F142-44D6-B3E3-AAEF29DA52F7}" dt="2020-09-11T15:35:35.698" v="16" actId="1076"/>
          <ac:picMkLst>
            <pc:docMk/>
            <pc:sldMk cId="2319510040" sldId="267"/>
            <ac:picMk id="9" creationId="{3B33A132-7B2C-4DC7-B0E6-45D7513E91C7}"/>
          </ac:picMkLst>
        </pc:picChg>
      </pc:sldChg>
      <pc:sldChg chg="addSp mod">
        <pc:chgData name="Vivian Stijnen" userId="0ab65c7744b8209e" providerId="LiveId" clId="{0F4404DA-F142-44D6-B3E3-AAEF29DA52F7}" dt="2020-09-11T15:34:42.326" v="10" actId="22"/>
        <pc:sldMkLst>
          <pc:docMk/>
          <pc:sldMk cId="3970115841" sldId="268"/>
        </pc:sldMkLst>
        <pc:spChg chg="add">
          <ac:chgData name="Vivian Stijnen" userId="0ab65c7744b8209e" providerId="LiveId" clId="{0F4404DA-F142-44D6-B3E3-AAEF29DA52F7}" dt="2020-09-11T15:34:42.326" v="10" actId="22"/>
          <ac:spMkLst>
            <pc:docMk/>
            <pc:sldMk cId="3970115841" sldId="268"/>
            <ac:spMk id="6" creationId="{308408C7-7D63-4768-8EF5-38697E8B2A82}"/>
          </ac:spMkLst>
        </pc:spChg>
        <pc:picChg chg="add">
          <ac:chgData name="Vivian Stijnen" userId="0ab65c7744b8209e" providerId="LiveId" clId="{0F4404DA-F142-44D6-B3E3-AAEF29DA52F7}" dt="2020-09-11T15:34:42.326" v="10" actId="22"/>
          <ac:picMkLst>
            <pc:docMk/>
            <pc:sldMk cId="3970115841" sldId="268"/>
            <ac:picMk id="5" creationId="{4483A483-E765-4946-91FA-BF12FB0640A4}"/>
          </ac:picMkLst>
        </pc:picChg>
      </pc:sldChg>
      <pc:sldChg chg="addSp mod">
        <pc:chgData name="Vivian Stijnen" userId="0ab65c7744b8209e" providerId="LiveId" clId="{0F4404DA-F142-44D6-B3E3-AAEF29DA52F7}" dt="2020-09-11T15:34:32.156" v="9" actId="22"/>
        <pc:sldMkLst>
          <pc:docMk/>
          <pc:sldMk cId="1566657059" sldId="271"/>
        </pc:sldMkLst>
        <pc:spChg chg="add">
          <ac:chgData name="Vivian Stijnen" userId="0ab65c7744b8209e" providerId="LiveId" clId="{0F4404DA-F142-44D6-B3E3-AAEF29DA52F7}" dt="2020-09-11T15:34:32.156" v="9" actId="22"/>
          <ac:spMkLst>
            <pc:docMk/>
            <pc:sldMk cId="1566657059" sldId="271"/>
            <ac:spMk id="6" creationId="{ADE2ED3D-0C6F-4985-9133-B6F31496DF1E}"/>
          </ac:spMkLst>
        </pc:spChg>
        <pc:picChg chg="add">
          <ac:chgData name="Vivian Stijnen" userId="0ab65c7744b8209e" providerId="LiveId" clId="{0F4404DA-F142-44D6-B3E3-AAEF29DA52F7}" dt="2020-09-11T15:34:32.156" v="9" actId="22"/>
          <ac:picMkLst>
            <pc:docMk/>
            <pc:sldMk cId="1566657059" sldId="271"/>
            <ac:picMk id="5" creationId="{1EB9F1A4-3E9B-461E-AE2B-AE5F68EBE0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32210-FC26-4F33-B6B8-7053AEC45B86}" type="datetimeFigureOut">
              <a:rPr lang="nl-NL" smtClean="0"/>
              <a:t>4-10-2020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E87B5-7305-44CB-AFBB-8198606744A4}" type="slidenum">
              <a:rPr lang="nl-NL" smtClean="0"/>
              <a:t>‹nr.›</a:t>
            </a:fld>
            <a:endParaRPr lang="nl-NL"/>
          </a:p>
        </p:txBody>
      </p:sp>
    </p:spTree>
    <p:extLst>
      <p:ext uri="{BB962C8B-B14F-4D97-AF65-F5344CB8AC3E}">
        <p14:creationId xmlns:p14="http://schemas.microsoft.com/office/powerpoint/2010/main" val="327514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nl-NL"/>
              <a:t>Klik om stijl te bewerken</a:t>
            </a:r>
            <a:endParaRPr lang="en-US" dirty="0"/>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8CCB0F0-0FB8-4D3C-91A9-DF24715FAA7E}" type="datetime1">
              <a:rPr lang="nl-NL" smtClean="0"/>
              <a:t>4-10-2020</a:t>
            </a:fld>
            <a:endParaRPr lang="nl-NL"/>
          </a:p>
        </p:txBody>
      </p:sp>
      <p:sp>
        <p:nvSpPr>
          <p:cNvPr id="5" name="Footer Placeholder 4"/>
          <p:cNvSpPr>
            <a:spLocks noGrp="1"/>
          </p:cNvSpPr>
          <p:nvPr>
            <p:ph type="ftr" sz="quarter" idx="11"/>
          </p:nvPr>
        </p:nvSpPr>
        <p:spPr/>
        <p:txBody>
          <a:bodyPr/>
          <a:lstStyle/>
          <a:p>
            <a:r>
              <a:rPr lang="nl-NL"/>
              <a:t>Copyright Mama's van Pareltjes 2020</a:t>
            </a:r>
          </a:p>
        </p:txBody>
      </p:sp>
      <p:sp>
        <p:nvSpPr>
          <p:cNvPr id="6" name="Slide Number Placeholder 5"/>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11745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E64CF1F-7C58-4891-B300-E3660D3DD701}" type="datetime1">
              <a:rPr lang="nl-NL" smtClean="0"/>
              <a:t>4-10-2020</a:t>
            </a:fld>
            <a:endParaRPr lang="nl-NL"/>
          </a:p>
        </p:txBody>
      </p:sp>
      <p:sp>
        <p:nvSpPr>
          <p:cNvPr id="5" name="Footer Placeholder 4"/>
          <p:cNvSpPr>
            <a:spLocks noGrp="1"/>
          </p:cNvSpPr>
          <p:nvPr>
            <p:ph type="ftr" sz="quarter" idx="11"/>
          </p:nvPr>
        </p:nvSpPr>
        <p:spPr/>
        <p:txBody>
          <a:bodyPr/>
          <a:lstStyle/>
          <a:p>
            <a:r>
              <a:rPr lang="nl-NL"/>
              <a:t>Copyright Mama's van Pareltjes 2020</a:t>
            </a:r>
          </a:p>
        </p:txBody>
      </p:sp>
      <p:sp>
        <p:nvSpPr>
          <p:cNvPr id="6" name="Slide Number Placeholder 5"/>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194149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2EF51DE-DFBA-4B2A-AE37-0906C6239389}" type="datetime1">
              <a:rPr lang="nl-NL" smtClean="0"/>
              <a:t>4-10-2020</a:t>
            </a:fld>
            <a:endParaRPr lang="nl-NL"/>
          </a:p>
        </p:txBody>
      </p:sp>
      <p:sp>
        <p:nvSpPr>
          <p:cNvPr id="5" name="Footer Placeholder 4"/>
          <p:cNvSpPr>
            <a:spLocks noGrp="1"/>
          </p:cNvSpPr>
          <p:nvPr>
            <p:ph type="ftr" sz="quarter" idx="11"/>
          </p:nvPr>
        </p:nvSpPr>
        <p:spPr/>
        <p:txBody>
          <a:bodyPr/>
          <a:lstStyle/>
          <a:p>
            <a:r>
              <a:rPr lang="nl-NL"/>
              <a:t>Copyright Mama's van Pareltjes 2020</a:t>
            </a:r>
          </a:p>
        </p:txBody>
      </p:sp>
      <p:sp>
        <p:nvSpPr>
          <p:cNvPr id="6" name="Slide Number Placeholder 5"/>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8241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CBA139B-A02E-48B7-88C4-E90E9FE094D8}" type="datetime1">
              <a:rPr lang="nl-NL" smtClean="0"/>
              <a:t>4-10-2020</a:t>
            </a:fld>
            <a:endParaRPr lang="nl-NL"/>
          </a:p>
        </p:txBody>
      </p:sp>
      <p:sp>
        <p:nvSpPr>
          <p:cNvPr id="5" name="Footer Placeholder 4"/>
          <p:cNvSpPr>
            <a:spLocks noGrp="1"/>
          </p:cNvSpPr>
          <p:nvPr>
            <p:ph type="ftr" sz="quarter" idx="11"/>
          </p:nvPr>
        </p:nvSpPr>
        <p:spPr/>
        <p:txBody>
          <a:bodyPr/>
          <a:lstStyle/>
          <a:p>
            <a:r>
              <a:rPr lang="nl-NL"/>
              <a:t>Copyright Mama's van Pareltjes 2020</a:t>
            </a:r>
          </a:p>
        </p:txBody>
      </p:sp>
      <p:sp>
        <p:nvSpPr>
          <p:cNvPr id="6" name="Slide Number Placeholder 5"/>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196417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nl-NL"/>
              <a:t>Klik om stijl te bewerken</a:t>
            </a:r>
            <a:endParaRPr lang="en-US" dirty="0"/>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3EBD3F5-D999-492B-9333-4C3DE60DAF43}" type="datetime1">
              <a:rPr lang="nl-NL" smtClean="0"/>
              <a:t>4-10-2020</a:t>
            </a:fld>
            <a:endParaRPr lang="nl-NL"/>
          </a:p>
        </p:txBody>
      </p:sp>
      <p:sp>
        <p:nvSpPr>
          <p:cNvPr id="5" name="Footer Placeholder 4"/>
          <p:cNvSpPr>
            <a:spLocks noGrp="1"/>
          </p:cNvSpPr>
          <p:nvPr>
            <p:ph type="ftr" sz="quarter" idx="11"/>
          </p:nvPr>
        </p:nvSpPr>
        <p:spPr/>
        <p:txBody>
          <a:bodyPr/>
          <a:lstStyle/>
          <a:p>
            <a:r>
              <a:rPr lang="nl-NL"/>
              <a:t>Copyright Mama's van Pareltjes 2020</a:t>
            </a:r>
          </a:p>
        </p:txBody>
      </p:sp>
      <p:sp>
        <p:nvSpPr>
          <p:cNvPr id="6" name="Slide Number Placeholder 5"/>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6942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17600" y="3245556"/>
            <a:ext cx="6908800" cy="77357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8229600" y="3245556"/>
            <a:ext cx="6908800" cy="77357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5852888-FEF3-4CE2-82BA-69BFADBA46A5}" type="datetime1">
              <a:rPr lang="nl-NL" smtClean="0"/>
              <a:t>4-10-2020</a:t>
            </a:fld>
            <a:endParaRPr lang="nl-NL"/>
          </a:p>
        </p:txBody>
      </p:sp>
      <p:sp>
        <p:nvSpPr>
          <p:cNvPr id="6" name="Footer Placeholder 5"/>
          <p:cNvSpPr>
            <a:spLocks noGrp="1"/>
          </p:cNvSpPr>
          <p:nvPr>
            <p:ph type="ftr" sz="quarter" idx="11"/>
          </p:nvPr>
        </p:nvSpPr>
        <p:spPr/>
        <p:txBody>
          <a:bodyPr/>
          <a:lstStyle/>
          <a:p>
            <a:r>
              <a:rPr lang="nl-NL"/>
              <a:t>Copyright Mama's van Pareltjes 2020</a:t>
            </a:r>
          </a:p>
        </p:txBody>
      </p:sp>
      <p:sp>
        <p:nvSpPr>
          <p:cNvPr id="7" name="Slide Number Placeholder 6"/>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262947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nl-NL"/>
              <a:t>Klik om stijl te bewerken</a:t>
            </a:r>
            <a:endParaRPr lang="en-US" dirty="0"/>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nl-NL"/>
              <a:t>Klikken om de tekststijl van het model te bewerken</a:t>
            </a:r>
          </a:p>
        </p:txBody>
      </p:sp>
      <p:sp>
        <p:nvSpPr>
          <p:cNvPr id="4" name="Content Placeholder 3"/>
          <p:cNvSpPr>
            <a:spLocks noGrp="1"/>
          </p:cNvSpPr>
          <p:nvPr>
            <p:ph sz="half" idx="2"/>
          </p:nvPr>
        </p:nvSpPr>
        <p:spPr>
          <a:xfrm>
            <a:off x="1119719" y="4453467"/>
            <a:ext cx="6877049" cy="65503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nl-NL"/>
              <a:t>Klikken om de tekststijl van het model te bewerken</a:t>
            </a:r>
          </a:p>
        </p:txBody>
      </p:sp>
      <p:sp>
        <p:nvSpPr>
          <p:cNvPr id="6" name="Content Placeholder 5"/>
          <p:cNvSpPr>
            <a:spLocks noGrp="1"/>
          </p:cNvSpPr>
          <p:nvPr>
            <p:ph sz="quarter" idx="4"/>
          </p:nvPr>
        </p:nvSpPr>
        <p:spPr>
          <a:xfrm>
            <a:off x="8229601" y="4453467"/>
            <a:ext cx="6910917" cy="655037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4D2BACB-63B5-42BC-BEB7-A01E8D0910C8}" type="datetime1">
              <a:rPr lang="nl-NL" smtClean="0"/>
              <a:t>4-10-2020</a:t>
            </a:fld>
            <a:endParaRPr lang="nl-NL"/>
          </a:p>
        </p:txBody>
      </p:sp>
      <p:sp>
        <p:nvSpPr>
          <p:cNvPr id="8" name="Footer Placeholder 7"/>
          <p:cNvSpPr>
            <a:spLocks noGrp="1"/>
          </p:cNvSpPr>
          <p:nvPr>
            <p:ph type="ftr" sz="quarter" idx="11"/>
          </p:nvPr>
        </p:nvSpPr>
        <p:spPr/>
        <p:txBody>
          <a:bodyPr/>
          <a:lstStyle/>
          <a:p>
            <a:r>
              <a:rPr lang="nl-NL"/>
              <a:t>Copyright Mama's van Pareltjes 2020</a:t>
            </a:r>
          </a:p>
        </p:txBody>
      </p:sp>
      <p:sp>
        <p:nvSpPr>
          <p:cNvPr id="9" name="Slide Number Placeholder 8"/>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208853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196948C-0040-41A9-B01D-C4D7C7C67A53}" type="datetime1">
              <a:rPr lang="nl-NL" smtClean="0"/>
              <a:t>4-10-2020</a:t>
            </a:fld>
            <a:endParaRPr lang="nl-NL"/>
          </a:p>
        </p:txBody>
      </p:sp>
      <p:sp>
        <p:nvSpPr>
          <p:cNvPr id="4" name="Footer Placeholder 3"/>
          <p:cNvSpPr>
            <a:spLocks noGrp="1"/>
          </p:cNvSpPr>
          <p:nvPr>
            <p:ph type="ftr" sz="quarter" idx="11"/>
          </p:nvPr>
        </p:nvSpPr>
        <p:spPr/>
        <p:txBody>
          <a:bodyPr/>
          <a:lstStyle/>
          <a:p>
            <a:r>
              <a:rPr lang="nl-NL"/>
              <a:t>Copyright Mama's van Pareltjes 2020</a:t>
            </a:r>
          </a:p>
        </p:txBody>
      </p:sp>
      <p:sp>
        <p:nvSpPr>
          <p:cNvPr id="5" name="Slide Number Placeholder 4"/>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404465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CBF7C-DB48-4FF5-A0F9-2E997479C134}" type="datetime1">
              <a:rPr lang="nl-NL" smtClean="0"/>
              <a:t>4-10-2020</a:t>
            </a:fld>
            <a:endParaRPr lang="nl-NL"/>
          </a:p>
        </p:txBody>
      </p:sp>
      <p:sp>
        <p:nvSpPr>
          <p:cNvPr id="3" name="Footer Placeholder 2"/>
          <p:cNvSpPr>
            <a:spLocks noGrp="1"/>
          </p:cNvSpPr>
          <p:nvPr>
            <p:ph type="ftr" sz="quarter" idx="11"/>
          </p:nvPr>
        </p:nvSpPr>
        <p:spPr/>
        <p:txBody>
          <a:bodyPr/>
          <a:lstStyle/>
          <a:p>
            <a:r>
              <a:rPr lang="nl-NL"/>
              <a:t>Copyright Mama's van Pareltjes 2020</a:t>
            </a:r>
          </a:p>
        </p:txBody>
      </p:sp>
      <p:sp>
        <p:nvSpPr>
          <p:cNvPr id="4" name="Slide Number Placeholder 3"/>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22988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nl-NL"/>
              <a:t>Klik om stijl te bewerken</a:t>
            </a:r>
            <a:endParaRPr lang="en-US" dirty="0"/>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290C0A8-8B21-416D-914B-87562AF6B16F}" type="datetime1">
              <a:rPr lang="nl-NL" smtClean="0"/>
              <a:t>4-10-2020</a:t>
            </a:fld>
            <a:endParaRPr lang="nl-NL"/>
          </a:p>
        </p:txBody>
      </p:sp>
      <p:sp>
        <p:nvSpPr>
          <p:cNvPr id="6" name="Footer Placeholder 5"/>
          <p:cNvSpPr>
            <a:spLocks noGrp="1"/>
          </p:cNvSpPr>
          <p:nvPr>
            <p:ph type="ftr" sz="quarter" idx="11"/>
          </p:nvPr>
        </p:nvSpPr>
        <p:spPr/>
        <p:txBody>
          <a:bodyPr/>
          <a:lstStyle/>
          <a:p>
            <a:r>
              <a:rPr lang="nl-NL"/>
              <a:t>Copyright Mama's van Pareltjes 2020</a:t>
            </a:r>
          </a:p>
        </p:txBody>
      </p:sp>
      <p:sp>
        <p:nvSpPr>
          <p:cNvPr id="7" name="Slide Number Placeholder 6"/>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37698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nl-NL"/>
              <a:t>Klik om stijl te bewerken</a:t>
            </a:r>
            <a:endParaRPr lang="en-US" dirty="0"/>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74383B-74CC-4365-B335-C22F39EAAD40}" type="datetime1">
              <a:rPr lang="nl-NL" smtClean="0"/>
              <a:t>4-10-2020</a:t>
            </a:fld>
            <a:endParaRPr lang="nl-NL"/>
          </a:p>
        </p:txBody>
      </p:sp>
      <p:sp>
        <p:nvSpPr>
          <p:cNvPr id="6" name="Footer Placeholder 5"/>
          <p:cNvSpPr>
            <a:spLocks noGrp="1"/>
          </p:cNvSpPr>
          <p:nvPr>
            <p:ph type="ftr" sz="quarter" idx="11"/>
          </p:nvPr>
        </p:nvSpPr>
        <p:spPr/>
        <p:txBody>
          <a:bodyPr/>
          <a:lstStyle/>
          <a:p>
            <a:r>
              <a:rPr lang="nl-NL"/>
              <a:t>Copyright Mama's van Pareltjes 2020</a:t>
            </a:r>
          </a:p>
        </p:txBody>
      </p:sp>
      <p:sp>
        <p:nvSpPr>
          <p:cNvPr id="7" name="Slide Number Placeholder 6"/>
          <p:cNvSpPr>
            <a:spLocks noGrp="1"/>
          </p:cNvSpPr>
          <p:nvPr>
            <p:ph type="sldNum" sz="quarter" idx="12"/>
          </p:nvPr>
        </p:nvSpPr>
        <p:spPr/>
        <p:txBody>
          <a:bodyPr/>
          <a:lstStyle/>
          <a:p>
            <a:fld id="{1FE9CD52-94B5-4C89-90BA-A5C0898E7D7D}" type="slidenum">
              <a:rPr lang="nl-NL" smtClean="0"/>
              <a:t>‹nr.›</a:t>
            </a:fld>
            <a:endParaRPr lang="nl-NL"/>
          </a:p>
        </p:txBody>
      </p:sp>
    </p:spTree>
    <p:extLst>
      <p:ext uri="{BB962C8B-B14F-4D97-AF65-F5344CB8AC3E}">
        <p14:creationId xmlns:p14="http://schemas.microsoft.com/office/powerpoint/2010/main" val="146613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DC2D9"/>
            </a:gs>
            <a:gs pos="0">
              <a:srgbClr val="E5007D"/>
            </a:gs>
            <a:gs pos="29000">
              <a:srgbClr val="8412AE"/>
            </a:gs>
            <a:gs pos="62000">
              <a:srgbClr val="8412AE">
                <a:alpha val="22000"/>
              </a:srgbClr>
            </a:gs>
            <a:gs pos="100000">
              <a:schemeClr val="accent1">
                <a:lumMod val="0"/>
                <a:lumOff val="10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42ABDC7B-027F-42D2-92F8-00A780D17E06}" type="datetime1">
              <a:rPr lang="nl-NL" smtClean="0"/>
              <a:t>4-10-2020</a:t>
            </a:fld>
            <a:endParaRPr lang="nl-NL"/>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r>
              <a:rPr lang="nl-NL"/>
              <a:t>Copyright Mama's van Pareltjes 2020</a:t>
            </a:r>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1FE9CD52-94B5-4C89-90BA-A5C0898E7D7D}" type="slidenum">
              <a:rPr lang="nl-NL" smtClean="0"/>
              <a:t>‹nr.›</a:t>
            </a:fld>
            <a:endParaRPr lang="nl-NL"/>
          </a:p>
        </p:txBody>
      </p:sp>
    </p:spTree>
    <p:extLst>
      <p:ext uri="{BB962C8B-B14F-4D97-AF65-F5344CB8AC3E}">
        <p14:creationId xmlns:p14="http://schemas.microsoft.com/office/powerpoint/2010/main" val="1839600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amasvanpareltjes.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amasvanpareltjes.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amasvanpareltjes.n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hyperlink" Target="https://fr.wikipedia.org/wiki/Copyright"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mamasvanpareltjes.n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hyperlink" Target="https://fr.wikipedia.org/wiki/Copyright"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mamasvanpareltjes.n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hyperlink" Target="https://fr.wikipedia.org/wiki/Copyright"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mamasvanpareltjes.nl/" TargetMode="External"/><Relationship Id="rId7" Type="http://schemas.openxmlformats.org/officeDocument/2006/relationships/hyperlink" Target="https://creativecommons.org/licenses/by-sa/3.0/" TargetMode="External"/><Relationship Id="rId2" Type="http://schemas.openxmlformats.org/officeDocument/2006/relationships/hyperlink" Target="https://mamasvanpareltjes.nl/hoe-goed-hoor-jij-wat-je-kind-zegt/" TargetMode="External"/><Relationship Id="rId1" Type="http://schemas.openxmlformats.org/officeDocument/2006/relationships/slideLayout" Target="../slideLayouts/slideLayout4.xml"/><Relationship Id="rId6" Type="http://schemas.openxmlformats.org/officeDocument/2006/relationships/hyperlink" Target="https://fr.wikipedia.org/wiki/Copyright"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amasvanpareltjes.nl/" TargetMode="Externa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fr.wikipedia.org/wiki/Copyright"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mamasvanpareltjes.n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hyperlink" Target="https://fr.wikipedia.org/wiki/Copyright"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amasvanpareltjes.nl/"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fr.wikipedia.org/wiki/Copyright"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mamasvanpareltjes.nl/" TargetMode="External"/><Relationship Id="rId7" Type="http://schemas.openxmlformats.org/officeDocument/2006/relationships/hyperlink" Target="https://creativecommons.org/licenses/by-sa/3.0/" TargetMode="External"/><Relationship Id="rId2" Type="http://schemas.openxmlformats.org/officeDocument/2006/relationships/hyperlink" Target="https://www.facebook.com/groups/573345379725050/" TargetMode="External"/><Relationship Id="rId1" Type="http://schemas.openxmlformats.org/officeDocument/2006/relationships/slideLayout" Target="../slideLayouts/slideLayout2.xml"/><Relationship Id="rId6" Type="http://schemas.openxmlformats.org/officeDocument/2006/relationships/hyperlink" Target="https://fr.wikipedia.org/wiki/Copyright" TargetMode="Externa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8E892-F372-4DA9-AC7B-FD61AC0060A4}"/>
              </a:ext>
            </a:extLst>
          </p:cNvPr>
          <p:cNvSpPr>
            <a:spLocks noGrp="1"/>
          </p:cNvSpPr>
          <p:nvPr>
            <p:ph type="ctrTitle"/>
          </p:nvPr>
        </p:nvSpPr>
        <p:spPr/>
        <p:txBody>
          <a:bodyPr/>
          <a:lstStyle/>
          <a:p>
            <a:r>
              <a:rPr lang="nl-NL" dirty="0">
                <a:latin typeface="Broadway" panose="04040905080B02020502" pitchFamily="82" charset="0"/>
              </a:rPr>
              <a:t>Communicatie</a:t>
            </a:r>
            <a:br>
              <a:rPr lang="nl-NL" dirty="0">
                <a:latin typeface="Broadway" panose="04040905080B02020502" pitchFamily="82" charset="0"/>
              </a:rPr>
            </a:br>
            <a:r>
              <a:rPr lang="nl-NL" dirty="0">
                <a:latin typeface="Broadway" panose="04040905080B02020502" pitchFamily="82" charset="0"/>
              </a:rPr>
              <a:t>Challenge</a:t>
            </a:r>
          </a:p>
        </p:txBody>
      </p:sp>
      <p:sp>
        <p:nvSpPr>
          <p:cNvPr id="3" name="Ondertitel 2">
            <a:extLst>
              <a:ext uri="{FF2B5EF4-FFF2-40B4-BE49-F238E27FC236}">
                <a16:creationId xmlns:a16="http://schemas.microsoft.com/office/drawing/2014/main" id="{7CDD4234-5FC3-4E67-8B91-7C3C91DE1CCF}"/>
              </a:ext>
            </a:extLst>
          </p:cNvPr>
          <p:cNvSpPr>
            <a:spLocks noGrp="1"/>
          </p:cNvSpPr>
          <p:nvPr>
            <p:ph type="subTitle" idx="1"/>
          </p:nvPr>
        </p:nvSpPr>
        <p:spPr>
          <a:xfrm>
            <a:off x="2032000" y="6796597"/>
            <a:ext cx="12192000" cy="2943577"/>
          </a:xfrm>
        </p:spPr>
        <p:txBody>
          <a:bodyPr/>
          <a:lstStyle/>
          <a:p>
            <a:r>
              <a:rPr lang="nl-NL" dirty="0">
                <a:latin typeface="Bahnschrift SemiBold" panose="020B0502040204020203" pitchFamily="34" charset="0"/>
              </a:rPr>
              <a:t>Start met effectief en liefdevol communiceren</a:t>
            </a:r>
            <a:r>
              <a:rPr lang="nl-NL" dirty="0"/>
              <a:t>.</a:t>
            </a:r>
          </a:p>
        </p:txBody>
      </p:sp>
      <p:pic>
        <p:nvPicPr>
          <p:cNvPr id="5" name="Afbeelding 4">
            <a:hlinkClick r:id="rId2"/>
            <a:extLst>
              <a:ext uri="{FF2B5EF4-FFF2-40B4-BE49-F238E27FC236}">
                <a16:creationId xmlns:a16="http://schemas.microsoft.com/office/drawing/2014/main" id="{5A8D8B1D-B227-475B-B0B6-1A00D011D4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82749" y="360895"/>
            <a:ext cx="2464312" cy="2464312"/>
          </a:xfrm>
          <a:prstGeom prst="rect">
            <a:avLst/>
          </a:prstGeom>
        </p:spPr>
      </p:pic>
      <p:sp>
        <p:nvSpPr>
          <p:cNvPr id="6" name="Tekstvak 5">
            <a:extLst>
              <a:ext uri="{FF2B5EF4-FFF2-40B4-BE49-F238E27FC236}">
                <a16:creationId xmlns:a16="http://schemas.microsoft.com/office/drawing/2014/main" id="{62A3BF55-4B5B-4BAD-9D47-02B6C00D66BB}"/>
              </a:ext>
            </a:extLst>
          </p:cNvPr>
          <p:cNvSpPr txBox="1"/>
          <p:nvPr/>
        </p:nvSpPr>
        <p:spPr>
          <a:xfrm>
            <a:off x="6187440" y="8416735"/>
            <a:ext cx="6949440" cy="1323439"/>
          </a:xfrm>
          <a:prstGeom prst="rect">
            <a:avLst/>
          </a:prstGeom>
          <a:noFill/>
        </p:spPr>
        <p:txBody>
          <a:bodyPr wrap="square" rtlCol="0">
            <a:spAutoFit/>
          </a:bodyPr>
          <a:lstStyle/>
          <a:p>
            <a:r>
              <a:rPr lang="nl-NL" sz="8000" dirty="0">
                <a:latin typeface="Broadway" panose="04040905080B02020502" pitchFamily="82" charset="0"/>
              </a:rPr>
              <a:t>Dag 2</a:t>
            </a:r>
          </a:p>
        </p:txBody>
      </p:sp>
    </p:spTree>
    <p:extLst>
      <p:ext uri="{BB962C8B-B14F-4D97-AF65-F5344CB8AC3E}">
        <p14:creationId xmlns:p14="http://schemas.microsoft.com/office/powerpoint/2010/main" val="102634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8E892-F372-4DA9-AC7B-FD61AC0060A4}"/>
              </a:ext>
            </a:extLst>
          </p:cNvPr>
          <p:cNvSpPr>
            <a:spLocks noGrp="1"/>
          </p:cNvSpPr>
          <p:nvPr>
            <p:ph type="ctrTitle"/>
          </p:nvPr>
        </p:nvSpPr>
        <p:spPr>
          <a:xfrm>
            <a:off x="1686910" y="719670"/>
            <a:ext cx="11930993" cy="1746762"/>
          </a:xfrm>
        </p:spPr>
        <p:txBody>
          <a:bodyPr/>
          <a:lstStyle/>
          <a:p>
            <a:r>
              <a:rPr lang="nl-NL" dirty="0">
                <a:latin typeface="Broadway" panose="04040905080B02020502" pitchFamily="82" charset="0"/>
              </a:rPr>
              <a:t>Conclusie;</a:t>
            </a:r>
          </a:p>
        </p:txBody>
      </p:sp>
      <p:sp>
        <p:nvSpPr>
          <p:cNvPr id="3" name="Ondertitel 2">
            <a:extLst>
              <a:ext uri="{FF2B5EF4-FFF2-40B4-BE49-F238E27FC236}">
                <a16:creationId xmlns:a16="http://schemas.microsoft.com/office/drawing/2014/main" id="{7CDD4234-5FC3-4E67-8B91-7C3C91DE1CCF}"/>
              </a:ext>
            </a:extLst>
          </p:cNvPr>
          <p:cNvSpPr>
            <a:spLocks noGrp="1"/>
          </p:cNvSpPr>
          <p:nvPr>
            <p:ph type="subTitle" idx="1"/>
          </p:nvPr>
        </p:nvSpPr>
        <p:spPr>
          <a:xfrm>
            <a:off x="1686910" y="3038260"/>
            <a:ext cx="12882179" cy="2943577"/>
          </a:xfrm>
        </p:spPr>
        <p:txBody>
          <a:bodyPr>
            <a:noAutofit/>
          </a:bodyPr>
          <a:lstStyle/>
          <a:p>
            <a:r>
              <a:rPr lang="nl-NL" sz="3200" dirty="0"/>
              <a:t>Als jouw kind je verkeerd begrijpt </a:t>
            </a:r>
          </a:p>
          <a:p>
            <a:r>
              <a:rPr lang="nl-NL" sz="3200" dirty="0"/>
              <a:t>of een ander gedrag laat zien dan wat je gevraagd hebt.</a:t>
            </a:r>
          </a:p>
          <a:p>
            <a:r>
              <a:rPr lang="nl-NL" sz="3200" dirty="0"/>
              <a:t> Laat dan zelf ander gedrag zien of zeg iets anders. </a:t>
            </a:r>
          </a:p>
          <a:p>
            <a:r>
              <a:rPr lang="nl-NL" sz="3200" dirty="0"/>
              <a:t>Let vooral op de valkuil dat je de zaken gaat herhalen en</a:t>
            </a:r>
          </a:p>
          <a:p>
            <a:r>
              <a:rPr lang="nl-NL" sz="3200" dirty="0"/>
              <a:t> uiteindelijk steeds harder gaat praten. </a:t>
            </a:r>
          </a:p>
          <a:p>
            <a:r>
              <a:rPr lang="nl-NL" sz="3200" dirty="0"/>
              <a:t>Dat is dan voor jou het moment om te gaan spiegelen</a:t>
            </a:r>
          </a:p>
          <a:p>
            <a:r>
              <a:rPr lang="nl-NL" sz="3200" dirty="0"/>
              <a:t> op je eigen gedrag en dit te gaan aanpassen..</a:t>
            </a:r>
          </a:p>
        </p:txBody>
      </p:sp>
      <p:sp>
        <p:nvSpPr>
          <p:cNvPr id="6" name="Tekstvak 5">
            <a:extLst>
              <a:ext uri="{FF2B5EF4-FFF2-40B4-BE49-F238E27FC236}">
                <a16:creationId xmlns:a16="http://schemas.microsoft.com/office/drawing/2014/main" id="{62A3BF55-4B5B-4BAD-9D47-02B6C00D66BB}"/>
              </a:ext>
            </a:extLst>
          </p:cNvPr>
          <p:cNvSpPr txBox="1"/>
          <p:nvPr/>
        </p:nvSpPr>
        <p:spPr>
          <a:xfrm>
            <a:off x="5992260" y="10148891"/>
            <a:ext cx="4271477" cy="1323439"/>
          </a:xfrm>
          <a:prstGeom prst="rect">
            <a:avLst/>
          </a:prstGeom>
          <a:noFill/>
        </p:spPr>
        <p:txBody>
          <a:bodyPr wrap="square" rtlCol="0">
            <a:spAutoFit/>
          </a:bodyPr>
          <a:lstStyle/>
          <a:p>
            <a:r>
              <a:rPr lang="nl-NL" sz="8000" dirty="0">
                <a:latin typeface="Broadway" panose="04040905080B02020502" pitchFamily="82" charset="0"/>
              </a:rPr>
              <a:t>Succes!</a:t>
            </a:r>
          </a:p>
        </p:txBody>
      </p:sp>
      <p:pic>
        <p:nvPicPr>
          <p:cNvPr id="4" name="Afbeelding 3">
            <a:hlinkClick r:id="rId2"/>
            <a:extLst>
              <a:ext uri="{FF2B5EF4-FFF2-40B4-BE49-F238E27FC236}">
                <a16:creationId xmlns:a16="http://schemas.microsoft.com/office/drawing/2014/main" id="{6B486A77-360D-407C-8E69-29CBF057AE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6933" y="360895"/>
            <a:ext cx="2464312" cy="2464312"/>
          </a:xfrm>
          <a:prstGeom prst="rect">
            <a:avLst/>
          </a:prstGeom>
        </p:spPr>
      </p:pic>
      <p:sp>
        <p:nvSpPr>
          <p:cNvPr id="8" name="Tekstvak 7">
            <a:extLst>
              <a:ext uri="{FF2B5EF4-FFF2-40B4-BE49-F238E27FC236}">
                <a16:creationId xmlns:a16="http://schemas.microsoft.com/office/drawing/2014/main" id="{6E5BF20F-C37B-421F-AD26-B49BCEDABF9A}"/>
              </a:ext>
            </a:extLst>
          </p:cNvPr>
          <p:cNvSpPr txBox="1"/>
          <p:nvPr/>
        </p:nvSpPr>
        <p:spPr>
          <a:xfrm>
            <a:off x="3405352" y="8371489"/>
            <a:ext cx="10212551" cy="1323439"/>
          </a:xfrm>
          <a:prstGeom prst="rect">
            <a:avLst/>
          </a:prstGeom>
          <a:noFill/>
        </p:spPr>
        <p:txBody>
          <a:bodyPr wrap="square" rtlCol="0">
            <a:spAutoFit/>
          </a:bodyPr>
          <a:lstStyle/>
          <a:p>
            <a:r>
              <a:rPr lang="en-US" sz="4000" b="1" i="0" dirty="0">
                <a:solidFill>
                  <a:schemeClr val="bg1"/>
                </a:solidFill>
                <a:effectLst/>
                <a:latin typeface="Bahnschrift SemiBold" panose="020B0502040204020203" pitchFamily="34" charset="0"/>
              </a:rPr>
              <a:t>"If a Child can't learn the way we teach, </a:t>
            </a:r>
          </a:p>
          <a:p>
            <a:r>
              <a:rPr lang="en-US" sz="4000" b="1" i="0" dirty="0">
                <a:solidFill>
                  <a:schemeClr val="bg1"/>
                </a:solidFill>
                <a:effectLst/>
                <a:latin typeface="Bahnschrift SemiBold" panose="020B0502040204020203" pitchFamily="34" charset="0"/>
              </a:rPr>
              <a:t>maybe we should teach the way they learn" </a:t>
            </a:r>
            <a:endParaRPr lang="nl-NL" sz="4000" b="1"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353680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412F0D1-DEAA-4389-8F66-8B47FB92FC15}"/>
              </a:ext>
            </a:extLst>
          </p:cNvPr>
          <p:cNvSpPr txBox="1">
            <a:spLocks noChangeAspect="1"/>
          </p:cNvSpPr>
          <p:nvPr/>
        </p:nvSpPr>
        <p:spPr>
          <a:xfrm>
            <a:off x="8739000" y="2965736"/>
            <a:ext cx="6926143" cy="6370975"/>
          </a:xfrm>
          <a:prstGeom prst="rect">
            <a:avLst/>
          </a:prstGeom>
          <a:noFill/>
        </p:spPr>
        <p:txBody>
          <a:bodyPr wrap="square" rtlCol="0">
            <a:spAutoFit/>
          </a:bodyPr>
          <a:lstStyle/>
          <a:p>
            <a:r>
              <a:rPr lang="nl-NL" sz="2400" dirty="0">
                <a:latin typeface="Bahnschrift SemiBold" panose="020B0502040204020203" pitchFamily="34" charset="0"/>
              </a:rPr>
              <a:t>Je hoort jezelf vast wel eens zeggen: ‘’je begrijpt me niet.’’ Of je zegt: ‘’Ik bedoelde het niet zo.’’ </a:t>
            </a:r>
          </a:p>
          <a:p>
            <a:r>
              <a:rPr lang="nl-NL" sz="2400" dirty="0">
                <a:latin typeface="Bahnschrift SemiBold" panose="020B0502040204020203" pitchFamily="34" charset="0"/>
              </a:rPr>
              <a:t>Of je vindt het vervelend dat je kind niet doet wat je zegt. Of je verwacht iets van je kind en je verwachting komt niet uit.</a:t>
            </a:r>
          </a:p>
          <a:p>
            <a:endParaRPr lang="nl-NL" sz="2400" dirty="0">
              <a:latin typeface="Bahnschrift SemiBold" panose="020B0502040204020203" pitchFamily="34" charset="0"/>
            </a:endParaRPr>
          </a:p>
          <a:p>
            <a:r>
              <a:rPr lang="nl-NL" sz="2400" dirty="0">
                <a:latin typeface="Bahnschrift SemiBold" panose="020B0502040204020203" pitchFamily="34" charset="0"/>
              </a:rPr>
              <a:t>Hoe kan dat nou? En vooral, hoe kan je dit veranderen?</a:t>
            </a:r>
          </a:p>
          <a:p>
            <a:r>
              <a:rPr lang="nl-NL" sz="2400" dirty="0">
                <a:latin typeface="Bahnschrift SemiBold" panose="020B0502040204020203" pitchFamily="34" charset="0"/>
              </a:rPr>
              <a:t> </a:t>
            </a:r>
          </a:p>
          <a:p>
            <a:r>
              <a:rPr lang="nl-NL" sz="2400" dirty="0">
                <a:latin typeface="Bahnschrift SemiBold" panose="020B0502040204020203" pitchFamily="34" charset="0"/>
              </a:rPr>
              <a:t>Als je kind anders reageert dan je verwacht had, doe dan zelf eens iets anders, zeg iets anders of laat iets anders zien. Neem verantwoordelijkheid voor je eigen communicatie. </a:t>
            </a:r>
          </a:p>
          <a:p>
            <a:endParaRPr lang="nl-NL" sz="2400" dirty="0">
              <a:latin typeface="Bahnschrift SemiBold" panose="020B0502040204020203" pitchFamily="34" charset="0"/>
            </a:endParaRPr>
          </a:p>
          <a:p>
            <a:r>
              <a:rPr lang="nl-NL" sz="2400" dirty="0">
                <a:latin typeface="Bahnschrift SemiBold" panose="020B0502040204020203" pitchFamily="34" charset="0"/>
              </a:rPr>
              <a:t>Want wie kent het gezegde niet “Als je vandaag hetzelfde doet als gisteren dan krijg je vandaag ook hetzelfde als gisteren” </a:t>
            </a:r>
          </a:p>
        </p:txBody>
      </p:sp>
      <p:cxnSp>
        <p:nvCxnSpPr>
          <p:cNvPr id="15" name="Rechte verbindingslijn 14">
            <a:extLst>
              <a:ext uri="{FF2B5EF4-FFF2-40B4-BE49-F238E27FC236}">
                <a16:creationId xmlns:a16="http://schemas.microsoft.com/office/drawing/2014/main" id="{CD705C20-EF11-4F66-95AF-6444948E6AEB}"/>
              </a:ext>
            </a:extLst>
          </p:cNvPr>
          <p:cNvCxnSpPr>
            <a:cxnSpLocks/>
          </p:cNvCxnSpPr>
          <p:nvPr/>
        </p:nvCxnSpPr>
        <p:spPr>
          <a:xfrm>
            <a:off x="8128000" y="1403131"/>
            <a:ext cx="125581" cy="9601200"/>
          </a:xfrm>
          <a:prstGeom prst="line">
            <a:avLst/>
          </a:prstGeom>
          <a:ln w="76200">
            <a:solidFill>
              <a:srgbClr val="383F47"/>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F4604A6A-2A05-4938-B5A0-A830B6AB8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16" y="2965736"/>
            <a:ext cx="7334948" cy="5206259"/>
          </a:xfrm>
          <a:prstGeom prst="rect">
            <a:avLst/>
          </a:prstGeom>
        </p:spPr>
      </p:pic>
      <p:pic>
        <p:nvPicPr>
          <p:cNvPr id="2" name="Afbeelding 1">
            <a:hlinkClick r:id="rId3"/>
            <a:extLst>
              <a:ext uri="{FF2B5EF4-FFF2-40B4-BE49-F238E27FC236}">
                <a16:creationId xmlns:a16="http://schemas.microsoft.com/office/drawing/2014/main" id="{AEF44708-5DE8-46A4-B70C-F698532C08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82749" y="360895"/>
            <a:ext cx="2464312" cy="2464312"/>
          </a:xfrm>
          <a:prstGeom prst="rect">
            <a:avLst/>
          </a:prstGeom>
        </p:spPr>
      </p:pic>
      <p:sp>
        <p:nvSpPr>
          <p:cNvPr id="3" name="Tijdelijke aanduiding voor voettekst 2">
            <a:extLst>
              <a:ext uri="{FF2B5EF4-FFF2-40B4-BE49-F238E27FC236}">
                <a16:creationId xmlns:a16="http://schemas.microsoft.com/office/drawing/2014/main" id="{38B03A70-1138-403E-A8AE-5FB5162B5AF8}"/>
              </a:ext>
            </a:extLst>
          </p:cNvPr>
          <p:cNvSpPr>
            <a:spLocks noGrp="1"/>
          </p:cNvSpPr>
          <p:nvPr>
            <p:ph type="ftr" sz="quarter" idx="11"/>
          </p:nvPr>
        </p:nvSpPr>
        <p:spPr>
          <a:xfrm>
            <a:off x="5384800" y="11300181"/>
            <a:ext cx="5486400" cy="649111"/>
          </a:xfrm>
        </p:spPr>
        <p:txBody>
          <a:bodyPr/>
          <a:lstStyle/>
          <a:p>
            <a:r>
              <a:rPr lang="nl-NL" dirty="0"/>
              <a:t>Copyright Mama's van Pareltjes 2020</a:t>
            </a:r>
          </a:p>
        </p:txBody>
      </p:sp>
      <p:pic>
        <p:nvPicPr>
          <p:cNvPr id="8" name="Afbeelding 7">
            <a:extLst>
              <a:ext uri="{FF2B5EF4-FFF2-40B4-BE49-F238E27FC236}">
                <a16:creationId xmlns:a16="http://schemas.microsoft.com/office/drawing/2014/main" id="{E7315B81-A3F2-4AAC-BEDD-33F1D475E1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V="1">
            <a:off x="5526691" y="11384750"/>
            <a:ext cx="479972" cy="479972"/>
          </a:xfrm>
          <a:prstGeom prst="rect">
            <a:avLst/>
          </a:prstGeom>
        </p:spPr>
      </p:pic>
      <p:sp>
        <p:nvSpPr>
          <p:cNvPr id="11" name="Tekstvak 10">
            <a:extLst>
              <a:ext uri="{FF2B5EF4-FFF2-40B4-BE49-F238E27FC236}">
                <a16:creationId xmlns:a16="http://schemas.microsoft.com/office/drawing/2014/main" id="{D82DBD7A-9CAB-498A-AFFC-A9A5F31B3485}"/>
              </a:ext>
            </a:extLst>
          </p:cNvPr>
          <p:cNvSpPr txBox="1"/>
          <p:nvPr/>
        </p:nvSpPr>
        <p:spPr>
          <a:xfrm flipV="1">
            <a:off x="4696887" y="38343050"/>
            <a:ext cx="171313" cy="7432804"/>
          </a:xfrm>
          <a:prstGeom prst="rect">
            <a:avLst/>
          </a:prstGeom>
          <a:noFill/>
        </p:spPr>
        <p:txBody>
          <a:bodyPr wrap="square" rtlCol="0">
            <a:spAutoFit/>
          </a:bodyPr>
          <a:lstStyle/>
          <a:p>
            <a:r>
              <a:rPr lang="nl-NL" sz="900">
                <a:hlinkClick r:id="rId6" tooltip="https://fr.wikipedia.org/wiki/Copyright"/>
              </a:rPr>
              <a:t>Deze foto</a:t>
            </a:r>
            <a:r>
              <a:rPr lang="nl-NL" sz="900"/>
              <a:t> van Onbekende auteur is gelicentieerd onder </a:t>
            </a:r>
            <a:r>
              <a:rPr lang="nl-NL" sz="900">
                <a:hlinkClick r:id="rId7" tooltip="https://creativecommons.org/licenses/by-sa/3.0/"/>
              </a:rPr>
              <a:t>CC BY-SA</a:t>
            </a:r>
            <a:endParaRPr lang="nl-NL" sz="900"/>
          </a:p>
        </p:txBody>
      </p:sp>
    </p:spTree>
    <p:extLst>
      <p:ext uri="{BB962C8B-B14F-4D97-AF65-F5344CB8AC3E}">
        <p14:creationId xmlns:p14="http://schemas.microsoft.com/office/powerpoint/2010/main" val="20067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412F0D1-DEAA-4389-8F66-8B47FB92FC15}"/>
              </a:ext>
            </a:extLst>
          </p:cNvPr>
          <p:cNvSpPr txBox="1">
            <a:spLocks noChangeAspect="1"/>
          </p:cNvSpPr>
          <p:nvPr/>
        </p:nvSpPr>
        <p:spPr>
          <a:xfrm>
            <a:off x="8906515" y="2692870"/>
            <a:ext cx="6926143" cy="8956298"/>
          </a:xfrm>
          <a:prstGeom prst="rect">
            <a:avLst/>
          </a:prstGeom>
          <a:noFill/>
        </p:spPr>
        <p:txBody>
          <a:bodyPr wrap="square" rtlCol="0">
            <a:spAutoFit/>
          </a:bodyPr>
          <a:lstStyle/>
          <a:p>
            <a:r>
              <a:rPr lang="nl-NL" sz="2400" dirty="0">
                <a:latin typeface="Bahnschrift SemiBold" panose="020B0502040204020203" pitchFamily="34" charset="0"/>
              </a:rPr>
              <a:t>Het kan op zo’n moment ook handig zijn om te weten van je kind of zij in beelden denkt ,meer auditief is of meer een gevoelskind is. </a:t>
            </a:r>
          </a:p>
          <a:p>
            <a:endParaRPr lang="nl-NL" sz="2400" dirty="0">
              <a:latin typeface="Bahnschrift SemiBold" panose="020B0502040204020203" pitchFamily="34" charset="0"/>
            </a:endParaRPr>
          </a:p>
          <a:p>
            <a:r>
              <a:rPr lang="nl-NL" sz="2400" dirty="0">
                <a:latin typeface="Bahnschrift SemiBold" panose="020B0502040204020203" pitchFamily="34" charset="0"/>
              </a:rPr>
              <a:t>Dan is het slim om je zinnen, gedrag en advies hier op af te stemmen. Als je dit namelijk weet over jezelf en over je kind dan kan je hierin in de communicatie beter op aansluiten.</a:t>
            </a:r>
          </a:p>
          <a:p>
            <a:endParaRPr lang="nl-NL" sz="2400" dirty="0">
              <a:latin typeface="Bahnschrift SemiBold" panose="020B0502040204020203" pitchFamily="34" charset="0"/>
            </a:endParaRPr>
          </a:p>
          <a:p>
            <a:r>
              <a:rPr lang="nl-NL" sz="2400" u="sng" dirty="0">
                <a:latin typeface="Bahnschrift SemiBold" panose="020B0502040204020203" pitchFamily="34" charset="0"/>
              </a:rPr>
              <a:t>Voorbeeld</a:t>
            </a:r>
            <a:r>
              <a:rPr lang="nl-NL" sz="2400" dirty="0">
                <a:latin typeface="Bahnschrift SemiBold" panose="020B0502040204020203" pitchFamily="34" charset="0"/>
              </a:rPr>
              <a:t>; als je weet dat je kind vooral beelden opslaat van een gebeurtenis en jij gaat dan vragen naar wat mensen vertelden of geluiden die er geweest zijn dan loop je de kans dat je kind dicht slaat en niets meer vertelt over de situatie.</a:t>
            </a:r>
          </a:p>
          <a:p>
            <a:r>
              <a:rPr lang="nl-NL" sz="2400" dirty="0">
                <a:latin typeface="Bahnschrift SemiBold" panose="020B0502040204020203" pitchFamily="34" charset="0"/>
              </a:rPr>
              <a:t> </a:t>
            </a:r>
          </a:p>
          <a:p>
            <a:r>
              <a:rPr lang="nl-NL" sz="2400" dirty="0">
                <a:latin typeface="Bahnschrift SemiBold" panose="020B0502040204020203" pitchFamily="34" charset="0"/>
              </a:rPr>
              <a:t>Weet jij nog niet zo goed welke voorkeur jou kind heeft? Voor kinderen vanaf een jaar of zes heb ik een test gemaakt waarmee je dit kan onderzoeken. Ik kan je die mailen als je dat wil.</a:t>
            </a:r>
          </a:p>
          <a:p>
            <a:endParaRPr lang="nl-NL" sz="2400" dirty="0">
              <a:latin typeface="Bahnschrift SemiBold" panose="020B0502040204020203" pitchFamily="34" charset="0"/>
            </a:endParaRPr>
          </a:p>
          <a:p>
            <a:endParaRPr lang="nl-NL" sz="2400" dirty="0">
              <a:latin typeface="Bahnschrift SemiBold" panose="020B0502040204020203" pitchFamily="34" charset="0"/>
            </a:endParaRPr>
          </a:p>
          <a:p>
            <a:endParaRPr lang="nl-NL" sz="2400" dirty="0">
              <a:latin typeface="Bahnschrift SemiBold" panose="020B0502040204020203" pitchFamily="34" charset="0"/>
            </a:endParaRPr>
          </a:p>
          <a:p>
            <a:endParaRPr lang="nl-NL" sz="2400" dirty="0">
              <a:latin typeface="Bahnschrift SemiBold" panose="020B0502040204020203" pitchFamily="34" charset="0"/>
            </a:endParaRPr>
          </a:p>
        </p:txBody>
      </p:sp>
      <p:cxnSp>
        <p:nvCxnSpPr>
          <p:cNvPr id="15" name="Rechte verbindingslijn 14">
            <a:extLst>
              <a:ext uri="{FF2B5EF4-FFF2-40B4-BE49-F238E27FC236}">
                <a16:creationId xmlns:a16="http://schemas.microsoft.com/office/drawing/2014/main" id="{CD705C20-EF11-4F66-95AF-6444948E6AEB}"/>
              </a:ext>
            </a:extLst>
          </p:cNvPr>
          <p:cNvCxnSpPr>
            <a:cxnSpLocks/>
          </p:cNvCxnSpPr>
          <p:nvPr/>
        </p:nvCxnSpPr>
        <p:spPr>
          <a:xfrm>
            <a:off x="8117841" y="2371234"/>
            <a:ext cx="10159" cy="8975868"/>
          </a:xfrm>
          <a:prstGeom prst="line">
            <a:avLst/>
          </a:prstGeom>
          <a:ln w="76200">
            <a:solidFill>
              <a:srgbClr val="383F47"/>
            </a:solidFill>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8D28AA1C-835B-40A0-8A40-D64D6DC2D2B5}"/>
              </a:ext>
            </a:extLst>
          </p:cNvPr>
          <p:cNvSpPr txBox="1">
            <a:spLocks noChangeAspect="1"/>
          </p:cNvSpPr>
          <p:nvPr/>
        </p:nvSpPr>
        <p:spPr>
          <a:xfrm>
            <a:off x="724336" y="6084123"/>
            <a:ext cx="6926143" cy="5262979"/>
          </a:xfrm>
          <a:prstGeom prst="rect">
            <a:avLst/>
          </a:prstGeom>
          <a:noFill/>
        </p:spPr>
        <p:txBody>
          <a:bodyPr wrap="square" rtlCol="0">
            <a:spAutoFit/>
          </a:bodyPr>
          <a:lstStyle/>
          <a:p>
            <a:r>
              <a:rPr lang="nl-NL" sz="2400" dirty="0">
                <a:latin typeface="Bahnschrift SemiBold" panose="020B0502040204020203" pitchFamily="34" charset="0"/>
              </a:rPr>
              <a:t>Als je kind je niet of verkeerd begrijpt dan is het jou taak om de opdracht of boodschap op een andere manier uit te leggen of te laten zien.</a:t>
            </a:r>
          </a:p>
          <a:p>
            <a:endParaRPr lang="nl-NL" sz="2400" dirty="0">
              <a:latin typeface="Bahnschrift SemiBold" panose="020B0502040204020203" pitchFamily="34" charset="0"/>
            </a:endParaRPr>
          </a:p>
          <a:p>
            <a:r>
              <a:rPr lang="nl-NL" sz="2400" dirty="0">
                <a:latin typeface="Bahnschrift SemiBold" panose="020B0502040204020203" pitchFamily="34" charset="0"/>
              </a:rPr>
              <a:t>Denk maar eens terug naar je schooltijd. Als jij iets niet snapte dan vroeg je aan de leraar om het nog eens uit te leggen. De leraar legde het dan waarschijnlijk nogmaals op dezelfde manier uit. Jij snapte het waarschijnlijk weer niet…. Dan was het de taak van de leraar om het op een andere manier uit te leggen die jij wel zou snappen.</a:t>
            </a:r>
          </a:p>
          <a:p>
            <a:r>
              <a:rPr lang="nl-NL" sz="2400" dirty="0">
                <a:latin typeface="Bahnschrift SemiBold" panose="020B0502040204020203" pitchFamily="34" charset="0"/>
              </a:rPr>
              <a:t>Het ligt dus aan de leraar en niet aan jou dat jij het niet snapt.</a:t>
            </a:r>
          </a:p>
        </p:txBody>
      </p:sp>
      <p:sp>
        <p:nvSpPr>
          <p:cNvPr id="9" name="Titel 6">
            <a:extLst>
              <a:ext uri="{FF2B5EF4-FFF2-40B4-BE49-F238E27FC236}">
                <a16:creationId xmlns:a16="http://schemas.microsoft.com/office/drawing/2014/main" id="{D98966EA-2DA8-44F9-A53E-B66ADC186C9E}"/>
              </a:ext>
            </a:extLst>
          </p:cNvPr>
          <p:cNvSpPr>
            <a:spLocks noGrp="1"/>
          </p:cNvSpPr>
          <p:nvPr>
            <p:ph type="title"/>
          </p:nvPr>
        </p:nvSpPr>
        <p:spPr>
          <a:xfrm>
            <a:off x="1117600" y="-298230"/>
            <a:ext cx="14020800" cy="2286255"/>
          </a:xfrm>
        </p:spPr>
        <p:txBody>
          <a:bodyPr/>
          <a:lstStyle/>
          <a:p>
            <a:pPr algn="ctr"/>
            <a:r>
              <a:rPr lang="nl-NL" dirty="0">
                <a:latin typeface="Bahnschrift SemiBold" panose="020B0502040204020203" pitchFamily="34" charset="0"/>
              </a:rPr>
              <a:t>Anders dan anders</a:t>
            </a:r>
          </a:p>
        </p:txBody>
      </p:sp>
      <p:pic>
        <p:nvPicPr>
          <p:cNvPr id="3" name="Afbeelding 2">
            <a:extLst>
              <a:ext uri="{FF2B5EF4-FFF2-40B4-BE49-F238E27FC236}">
                <a16:creationId xmlns:a16="http://schemas.microsoft.com/office/drawing/2014/main" id="{91457785-149A-42FF-B0AD-D7A1AC4F2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011" y="2433955"/>
            <a:ext cx="5348794" cy="3147127"/>
          </a:xfrm>
          <a:prstGeom prst="rect">
            <a:avLst/>
          </a:prstGeom>
        </p:spPr>
      </p:pic>
      <p:pic>
        <p:nvPicPr>
          <p:cNvPr id="2" name="Afbeelding 1">
            <a:hlinkClick r:id="rId3"/>
            <a:extLst>
              <a:ext uri="{FF2B5EF4-FFF2-40B4-BE49-F238E27FC236}">
                <a16:creationId xmlns:a16="http://schemas.microsoft.com/office/drawing/2014/main" id="{94AA5793-2FD4-4499-BB20-F3840D6295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82749" y="360895"/>
            <a:ext cx="2464312" cy="2464312"/>
          </a:xfrm>
          <a:prstGeom prst="rect">
            <a:avLst/>
          </a:prstGeom>
        </p:spPr>
      </p:pic>
      <p:sp>
        <p:nvSpPr>
          <p:cNvPr id="5" name="Tijdelijke aanduiding voor voettekst 4">
            <a:extLst>
              <a:ext uri="{FF2B5EF4-FFF2-40B4-BE49-F238E27FC236}">
                <a16:creationId xmlns:a16="http://schemas.microsoft.com/office/drawing/2014/main" id="{34BF6559-958B-4AA1-BBB1-BD0ED5843B73}"/>
              </a:ext>
            </a:extLst>
          </p:cNvPr>
          <p:cNvSpPr>
            <a:spLocks noGrp="1"/>
          </p:cNvSpPr>
          <p:nvPr>
            <p:ph type="ftr" sz="quarter" idx="11"/>
          </p:nvPr>
        </p:nvSpPr>
        <p:spPr/>
        <p:txBody>
          <a:bodyPr/>
          <a:lstStyle/>
          <a:p>
            <a:r>
              <a:rPr lang="nl-NL" dirty="0"/>
              <a:t>Copyright Mama's van Pareltjes 2020</a:t>
            </a:r>
          </a:p>
        </p:txBody>
      </p:sp>
      <p:pic>
        <p:nvPicPr>
          <p:cNvPr id="6" name="Afbeelding 5">
            <a:extLst>
              <a:ext uri="{FF2B5EF4-FFF2-40B4-BE49-F238E27FC236}">
                <a16:creationId xmlns:a16="http://schemas.microsoft.com/office/drawing/2014/main" id="{3C299105-218F-46B4-B337-91C1BC8DDC5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V="1">
            <a:off x="5526691" y="11384750"/>
            <a:ext cx="479972" cy="479972"/>
          </a:xfrm>
          <a:prstGeom prst="rect">
            <a:avLst/>
          </a:prstGeom>
        </p:spPr>
      </p:pic>
      <p:sp>
        <p:nvSpPr>
          <p:cNvPr id="7" name="Tekstvak 6">
            <a:extLst>
              <a:ext uri="{FF2B5EF4-FFF2-40B4-BE49-F238E27FC236}">
                <a16:creationId xmlns:a16="http://schemas.microsoft.com/office/drawing/2014/main" id="{B6528BF1-B6B9-48A9-BA31-9A6F244C3761}"/>
              </a:ext>
            </a:extLst>
          </p:cNvPr>
          <p:cNvSpPr txBox="1"/>
          <p:nvPr/>
        </p:nvSpPr>
        <p:spPr>
          <a:xfrm flipV="1">
            <a:off x="4696887" y="38343050"/>
            <a:ext cx="171313" cy="7432804"/>
          </a:xfrm>
          <a:prstGeom prst="rect">
            <a:avLst/>
          </a:prstGeom>
          <a:noFill/>
        </p:spPr>
        <p:txBody>
          <a:bodyPr wrap="square" rtlCol="0">
            <a:spAutoFit/>
          </a:bodyPr>
          <a:lstStyle/>
          <a:p>
            <a:r>
              <a:rPr lang="nl-NL" sz="900">
                <a:hlinkClick r:id="rId6" tooltip="https://fr.wikipedia.org/wiki/Copyright"/>
              </a:rPr>
              <a:t>Deze foto</a:t>
            </a:r>
            <a:r>
              <a:rPr lang="nl-NL" sz="900"/>
              <a:t> van Onbekende auteur is gelicentieerd onder </a:t>
            </a:r>
            <a:r>
              <a:rPr lang="nl-NL" sz="900">
                <a:hlinkClick r:id="rId7" tooltip="https://creativecommons.org/licenses/by-sa/3.0/"/>
              </a:rPr>
              <a:t>CC BY-SA</a:t>
            </a:r>
            <a:endParaRPr lang="nl-NL" sz="900"/>
          </a:p>
        </p:txBody>
      </p:sp>
    </p:spTree>
    <p:extLst>
      <p:ext uri="{BB962C8B-B14F-4D97-AF65-F5344CB8AC3E}">
        <p14:creationId xmlns:p14="http://schemas.microsoft.com/office/powerpoint/2010/main" val="422598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412F0D1-DEAA-4389-8F66-8B47FB92FC15}"/>
              </a:ext>
            </a:extLst>
          </p:cNvPr>
          <p:cNvSpPr txBox="1"/>
          <p:nvPr/>
        </p:nvSpPr>
        <p:spPr>
          <a:xfrm>
            <a:off x="8803640" y="2520000"/>
            <a:ext cx="6926143" cy="8217634"/>
          </a:xfrm>
          <a:prstGeom prst="rect">
            <a:avLst/>
          </a:prstGeom>
          <a:noFill/>
        </p:spPr>
        <p:txBody>
          <a:bodyPr wrap="square" rtlCol="0">
            <a:spAutoFit/>
          </a:bodyPr>
          <a:lstStyle/>
          <a:p>
            <a:r>
              <a:rPr lang="nl-NL" sz="2400" b="1" dirty="0">
                <a:latin typeface="Bahnschrift SemiBold" panose="020B0502040204020203" pitchFamily="34" charset="0"/>
              </a:rPr>
              <a:t>En laten we het ook eens hebben over de momenten dat je kind iets wil wat NU echt niet uit komt zoals bv met een vriendinnetje willen afspreken terwijl ze naar de zwemles moet. </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Ga jij dan uitgebreid in op haar vraag of praat je er een beetje over heen omdat het NU niet uit komt?</a:t>
            </a:r>
          </a:p>
          <a:p>
            <a:r>
              <a:rPr lang="nl-NL" sz="2400" b="1" dirty="0">
                <a:latin typeface="Bahnschrift SemiBold" panose="020B0502040204020203" pitchFamily="34" charset="0"/>
              </a:rPr>
              <a:t>Grote kans dat je kind dan nog meer je aandacht gaat vragen en waarschijnlijk ook op een steeds vervelendere manier…..</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Er zijn een aantal tips die helpen bij dit soort momenten om toch ECHT in contact te blijven met je kind:</a:t>
            </a:r>
          </a:p>
          <a:p>
            <a:pPr marL="342900" indent="-342900">
              <a:buFont typeface="Arial" panose="020B0604020202020204" pitchFamily="34" charset="0"/>
              <a:buChar char="•"/>
            </a:pPr>
            <a:r>
              <a:rPr lang="nl-NL" sz="2400" b="1" dirty="0">
                <a:latin typeface="Bahnschrift SemiBold" panose="020B0502040204020203" pitchFamily="34" charset="0"/>
              </a:rPr>
              <a:t>Benoem het gevoel of de behoefte van je kind. Doe dit door haar woorden letterlijk te herhalen. Bv je kind komt uit school en heeft ruzie gehad met haar vriendin. Herhaal dan letterlijk gedeeltes uit haar verhaal om haar het gevoel te geven dat jij haar begrijpt. </a:t>
            </a:r>
          </a:p>
          <a:p>
            <a:endParaRPr lang="nl-NL" sz="2400" b="1" dirty="0">
              <a:latin typeface="Bahnschrift SemiBold" panose="020B0502040204020203" pitchFamily="34" charset="0"/>
            </a:endParaRPr>
          </a:p>
        </p:txBody>
      </p:sp>
      <p:cxnSp>
        <p:nvCxnSpPr>
          <p:cNvPr id="15" name="Rechte verbindingslijn 14">
            <a:extLst>
              <a:ext uri="{FF2B5EF4-FFF2-40B4-BE49-F238E27FC236}">
                <a16:creationId xmlns:a16="http://schemas.microsoft.com/office/drawing/2014/main" id="{CD705C20-EF11-4F66-95AF-6444948E6AEB}"/>
              </a:ext>
            </a:extLst>
          </p:cNvPr>
          <p:cNvCxnSpPr>
            <a:cxnSpLocks/>
            <a:stCxn id="14" idx="2"/>
          </p:cNvCxnSpPr>
          <p:nvPr/>
        </p:nvCxnSpPr>
        <p:spPr>
          <a:xfrm>
            <a:off x="7888581" y="2286255"/>
            <a:ext cx="1" cy="9000000"/>
          </a:xfrm>
          <a:prstGeom prst="line">
            <a:avLst/>
          </a:prstGeom>
          <a:ln w="76200">
            <a:solidFill>
              <a:srgbClr val="383F47"/>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C5581133-424B-4E2F-AB4E-10F1242B8C8E}"/>
              </a:ext>
            </a:extLst>
          </p:cNvPr>
          <p:cNvSpPr txBox="1"/>
          <p:nvPr/>
        </p:nvSpPr>
        <p:spPr>
          <a:xfrm>
            <a:off x="878181" y="6628817"/>
            <a:ext cx="6912000" cy="4893647"/>
          </a:xfrm>
          <a:prstGeom prst="rect">
            <a:avLst/>
          </a:prstGeom>
          <a:noFill/>
        </p:spPr>
        <p:txBody>
          <a:bodyPr wrap="square" rtlCol="0">
            <a:spAutoFit/>
          </a:bodyPr>
          <a:lstStyle/>
          <a:p>
            <a:r>
              <a:rPr lang="nl-NL" sz="2400" dirty="0">
                <a:latin typeface="Bahnschrift SemiBold" panose="020B0502040204020203" pitchFamily="34" charset="0"/>
              </a:rPr>
              <a:t>Een ander punt wat je gaat helpen om elkaar beter te begrijpen is ECHT luisteren naar wat je kind zegt. Nu hoor ik jou al zeggen “dat doe ik toch?” . Ik hoor echt wel wat mijn kind zegt! Daar twijfel ik niet aan, maar de vraag is voelt je kind dit ook zo?</a:t>
            </a:r>
          </a:p>
          <a:p>
            <a:endParaRPr lang="nl-NL" sz="2400" dirty="0">
              <a:latin typeface="Bahnschrift SemiBold" panose="020B0502040204020203" pitchFamily="34" charset="0"/>
            </a:endParaRPr>
          </a:p>
          <a:p>
            <a:r>
              <a:rPr lang="nl-NL" sz="2400" dirty="0">
                <a:latin typeface="Bahnschrift SemiBold" panose="020B0502040204020203" pitchFamily="34" charset="0"/>
              </a:rPr>
              <a:t>Vooral op de momenten dat je druk bezig bent met koken of de was aan het doen bent. Hoe vaak betrap jij jezelf er dan op dat je niet “echt” aandacht schenkt aan wat je kind vraagt of zegt?</a:t>
            </a:r>
          </a:p>
          <a:p>
            <a:endParaRPr lang="nl-NL" sz="2400" dirty="0">
              <a:latin typeface="Bahnschrift SemiBold" panose="020B0502040204020203" pitchFamily="34" charset="0"/>
            </a:endParaRPr>
          </a:p>
          <a:p>
            <a:endParaRPr lang="nl-NL" sz="2400" dirty="0">
              <a:latin typeface="Bahnschrift SemiBold" panose="020B0502040204020203" pitchFamily="34" charset="0"/>
            </a:endParaRPr>
          </a:p>
        </p:txBody>
      </p:sp>
      <p:sp>
        <p:nvSpPr>
          <p:cNvPr id="14" name="Titel 6">
            <a:extLst>
              <a:ext uri="{FF2B5EF4-FFF2-40B4-BE49-F238E27FC236}">
                <a16:creationId xmlns:a16="http://schemas.microsoft.com/office/drawing/2014/main" id="{42754F4D-9187-4928-B903-E750FF14578C}"/>
              </a:ext>
            </a:extLst>
          </p:cNvPr>
          <p:cNvSpPr txBox="1">
            <a:spLocks/>
          </p:cNvSpPr>
          <p:nvPr/>
        </p:nvSpPr>
        <p:spPr>
          <a:xfrm>
            <a:off x="878181" y="0"/>
            <a:ext cx="14020800" cy="2286255"/>
          </a:xfrm>
          <a:prstGeom prst="rect">
            <a:avLst/>
          </a:prstGeom>
        </p:spPr>
        <p:txBody>
          <a:bodyPr vert="horz" lIns="91440" tIns="45720" rIns="91440" bIns="45720" rtlCol="0" anchor="ctr">
            <a:normAutofit/>
          </a:bodyPr>
          <a:lstStyle>
            <a:lvl1pPr algn="l" defTabSz="1625620" rtl="0" eaLnBrk="1" latinLnBrk="0" hangingPunct="1">
              <a:lnSpc>
                <a:spcPct val="90000"/>
              </a:lnSpc>
              <a:spcBef>
                <a:spcPct val="0"/>
              </a:spcBef>
              <a:buNone/>
              <a:defRPr sz="7822" kern="1200">
                <a:solidFill>
                  <a:schemeClr val="tx1"/>
                </a:solidFill>
                <a:latin typeface="+mj-lt"/>
                <a:ea typeface="+mj-ea"/>
                <a:cs typeface="+mj-cs"/>
              </a:defRPr>
            </a:lvl1pPr>
          </a:lstStyle>
          <a:p>
            <a:pPr algn="ctr"/>
            <a:r>
              <a:rPr lang="nl-NL" dirty="0">
                <a:latin typeface="Bahnschrift SemiBold" panose="020B0502040204020203" pitchFamily="34" charset="0"/>
              </a:rPr>
              <a:t>Luister jij </a:t>
            </a:r>
            <a:r>
              <a:rPr lang="nl-NL" dirty="0" err="1">
                <a:latin typeface="Bahnschrift SemiBold" panose="020B0502040204020203" pitchFamily="34" charset="0"/>
              </a:rPr>
              <a:t>ècht</a:t>
            </a:r>
            <a:r>
              <a:rPr lang="nl-NL" dirty="0">
                <a:latin typeface="Bahnschrift SemiBold" panose="020B0502040204020203" pitchFamily="34" charset="0"/>
              </a:rPr>
              <a:t> naar je kind?</a:t>
            </a:r>
          </a:p>
        </p:txBody>
      </p:sp>
      <p:pic>
        <p:nvPicPr>
          <p:cNvPr id="7" name="Tijdelijke aanduiding voor inhoud 6">
            <a:extLst>
              <a:ext uri="{FF2B5EF4-FFF2-40B4-BE49-F238E27FC236}">
                <a16:creationId xmlns:a16="http://schemas.microsoft.com/office/drawing/2014/main" id="{1AFB18DC-E648-4AC8-9257-D4342A1A3D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9267" y="2433955"/>
            <a:ext cx="5217195" cy="3703103"/>
          </a:xfrm>
        </p:spPr>
      </p:pic>
      <p:pic>
        <p:nvPicPr>
          <p:cNvPr id="2" name="Afbeelding 1">
            <a:hlinkClick r:id="rId3"/>
            <a:extLst>
              <a:ext uri="{FF2B5EF4-FFF2-40B4-BE49-F238E27FC236}">
                <a16:creationId xmlns:a16="http://schemas.microsoft.com/office/drawing/2014/main" id="{73919F4E-9710-4B14-B9E5-35FEB9F628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666825" y="222210"/>
            <a:ext cx="2464312" cy="2464312"/>
          </a:xfrm>
          <a:prstGeom prst="rect">
            <a:avLst/>
          </a:prstGeom>
        </p:spPr>
      </p:pic>
      <p:sp>
        <p:nvSpPr>
          <p:cNvPr id="3" name="Tijdelijke aanduiding voor voettekst 2">
            <a:extLst>
              <a:ext uri="{FF2B5EF4-FFF2-40B4-BE49-F238E27FC236}">
                <a16:creationId xmlns:a16="http://schemas.microsoft.com/office/drawing/2014/main" id="{BFABBA7F-0EFF-4659-B76A-17B55DAB9FE6}"/>
              </a:ext>
            </a:extLst>
          </p:cNvPr>
          <p:cNvSpPr>
            <a:spLocks noGrp="1"/>
          </p:cNvSpPr>
          <p:nvPr>
            <p:ph type="ftr" sz="quarter" idx="11"/>
          </p:nvPr>
        </p:nvSpPr>
        <p:spPr/>
        <p:txBody>
          <a:bodyPr/>
          <a:lstStyle/>
          <a:p>
            <a:r>
              <a:rPr lang="nl-NL" dirty="0"/>
              <a:t>Copyright Mama's van Pareltjes 2020</a:t>
            </a:r>
          </a:p>
        </p:txBody>
      </p:sp>
      <p:pic>
        <p:nvPicPr>
          <p:cNvPr id="5" name="Afbeelding 4">
            <a:extLst>
              <a:ext uri="{FF2B5EF4-FFF2-40B4-BE49-F238E27FC236}">
                <a16:creationId xmlns:a16="http://schemas.microsoft.com/office/drawing/2014/main" id="{B70D09B4-754D-4EB0-AE57-909F4435F01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V="1">
            <a:off x="5526691" y="11384750"/>
            <a:ext cx="479972" cy="479972"/>
          </a:xfrm>
          <a:prstGeom prst="rect">
            <a:avLst/>
          </a:prstGeom>
        </p:spPr>
      </p:pic>
      <p:sp>
        <p:nvSpPr>
          <p:cNvPr id="6" name="Tekstvak 5">
            <a:extLst>
              <a:ext uri="{FF2B5EF4-FFF2-40B4-BE49-F238E27FC236}">
                <a16:creationId xmlns:a16="http://schemas.microsoft.com/office/drawing/2014/main" id="{BE55349E-FA7D-4446-A85E-3FBA4B1C3FD3}"/>
              </a:ext>
            </a:extLst>
          </p:cNvPr>
          <p:cNvSpPr txBox="1"/>
          <p:nvPr/>
        </p:nvSpPr>
        <p:spPr>
          <a:xfrm flipV="1">
            <a:off x="4696887" y="38343050"/>
            <a:ext cx="171313" cy="7432804"/>
          </a:xfrm>
          <a:prstGeom prst="rect">
            <a:avLst/>
          </a:prstGeom>
          <a:noFill/>
        </p:spPr>
        <p:txBody>
          <a:bodyPr wrap="square" rtlCol="0">
            <a:spAutoFit/>
          </a:bodyPr>
          <a:lstStyle/>
          <a:p>
            <a:r>
              <a:rPr lang="nl-NL" sz="900">
                <a:hlinkClick r:id="rId6" tooltip="https://fr.wikipedia.org/wiki/Copyright"/>
              </a:rPr>
              <a:t>Deze foto</a:t>
            </a:r>
            <a:r>
              <a:rPr lang="nl-NL" sz="900"/>
              <a:t> van Onbekende auteur is gelicentieerd onder </a:t>
            </a:r>
            <a:r>
              <a:rPr lang="nl-NL" sz="900">
                <a:hlinkClick r:id="rId7" tooltip="https://creativecommons.org/licenses/by-sa/3.0/"/>
              </a:rPr>
              <a:t>CC BY-SA</a:t>
            </a:r>
            <a:endParaRPr lang="nl-NL" sz="900"/>
          </a:p>
        </p:txBody>
      </p:sp>
    </p:spTree>
    <p:extLst>
      <p:ext uri="{BB962C8B-B14F-4D97-AF65-F5344CB8AC3E}">
        <p14:creationId xmlns:p14="http://schemas.microsoft.com/office/powerpoint/2010/main" val="283376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412F0D1-DEAA-4389-8F66-8B47FB92FC15}"/>
              </a:ext>
            </a:extLst>
          </p:cNvPr>
          <p:cNvSpPr txBox="1"/>
          <p:nvPr/>
        </p:nvSpPr>
        <p:spPr>
          <a:xfrm>
            <a:off x="8787875" y="2361193"/>
            <a:ext cx="6926143" cy="7478970"/>
          </a:xfrm>
          <a:prstGeom prst="rect">
            <a:avLst/>
          </a:prstGeom>
          <a:noFill/>
        </p:spPr>
        <p:txBody>
          <a:bodyPr wrap="square" rtlCol="0">
            <a:spAutoFit/>
          </a:bodyPr>
          <a:lstStyle/>
          <a:p>
            <a:r>
              <a:rPr lang="nl-NL" sz="2400" b="1" dirty="0">
                <a:latin typeface="Bahnschrift SemiBold" panose="020B0502040204020203" pitchFamily="34" charset="0"/>
              </a:rPr>
              <a:t>•	Let op invulling van de gedachtes en 	gevoelens van je kind.</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	Je kind vertelt dat ze zich niet lekker voelt 	vlak voor de zwemles. Jij weet dat ze deze 	les, met het door de hoepel zwemmen, eng 	vind dus je zegt “ach je zal het wel eng 	vinden, want vanmorgen was je nog niet ziek”.</a:t>
            </a:r>
          </a:p>
          <a:p>
            <a:r>
              <a:rPr lang="nl-NL" sz="2400" b="1" dirty="0">
                <a:latin typeface="Bahnschrift SemiBold" panose="020B0502040204020203" pitchFamily="34" charset="0"/>
              </a:rPr>
              <a:t> </a:t>
            </a:r>
          </a:p>
          <a:p>
            <a:r>
              <a:rPr lang="nl-NL" sz="2400" b="1" dirty="0">
                <a:latin typeface="Bahnschrift SemiBold" panose="020B0502040204020203" pitchFamily="34" charset="0"/>
              </a:rPr>
              <a:t>	Stel in het vervolg vragen aan je kind zonder 	in te vullen. Zoals bv. Ben je echt ziek? Vind je 	het spannend om naar de zwemles te gaan? 	Wil je dat mama mee naar binnen gaat?</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	Als je iets aan je kind ziet of merkt vraag er 	dan gewoon naar en let op het invullen. </a:t>
            </a:r>
          </a:p>
          <a:p>
            <a:r>
              <a:rPr lang="nl-NL" sz="2400" b="1" dirty="0">
                <a:latin typeface="Bahnschrift SemiBold" panose="020B0502040204020203" pitchFamily="34" charset="0"/>
              </a:rPr>
              <a:t>	Ik zie dat……</a:t>
            </a:r>
          </a:p>
          <a:p>
            <a:r>
              <a:rPr lang="nl-NL" sz="2400" b="1" dirty="0">
                <a:latin typeface="Bahnschrift SemiBold" panose="020B0502040204020203" pitchFamily="34" charset="0"/>
              </a:rPr>
              <a:t>	Ik hoor dat….</a:t>
            </a: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p:txBody>
      </p:sp>
      <p:cxnSp>
        <p:nvCxnSpPr>
          <p:cNvPr id="15" name="Rechte verbindingslijn 14">
            <a:extLst>
              <a:ext uri="{FF2B5EF4-FFF2-40B4-BE49-F238E27FC236}">
                <a16:creationId xmlns:a16="http://schemas.microsoft.com/office/drawing/2014/main" id="{CD705C20-EF11-4F66-95AF-6444948E6AEB}"/>
              </a:ext>
            </a:extLst>
          </p:cNvPr>
          <p:cNvCxnSpPr>
            <a:cxnSpLocks/>
          </p:cNvCxnSpPr>
          <p:nvPr/>
        </p:nvCxnSpPr>
        <p:spPr>
          <a:xfrm>
            <a:off x="7888581" y="2286255"/>
            <a:ext cx="1" cy="9000000"/>
          </a:xfrm>
          <a:prstGeom prst="line">
            <a:avLst/>
          </a:prstGeom>
          <a:ln w="76200">
            <a:solidFill>
              <a:srgbClr val="383F47"/>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C5581133-424B-4E2F-AB4E-10F1242B8C8E}"/>
              </a:ext>
            </a:extLst>
          </p:cNvPr>
          <p:cNvSpPr txBox="1"/>
          <p:nvPr/>
        </p:nvSpPr>
        <p:spPr>
          <a:xfrm>
            <a:off x="549651" y="2361193"/>
            <a:ext cx="6912000" cy="7109639"/>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SemiBold" panose="020B0502040204020203" pitchFamily="34" charset="0"/>
              </a:rPr>
              <a:t>Toon begrip voor de behoefte van je kind (ook al weet jij dat dit NU echt niet kan). </a:t>
            </a:r>
          </a:p>
          <a:p>
            <a:pPr marL="342900" indent="-342900">
              <a:buFont typeface="Arial" panose="020B0604020202020204" pitchFamily="34" charset="0"/>
              <a:buChar char="•"/>
            </a:pPr>
            <a:endParaRPr lang="nl-NL" sz="2400" dirty="0">
              <a:latin typeface="Bahnschrift SemiBold" panose="020B0502040204020203" pitchFamily="34" charset="0"/>
            </a:endParaRPr>
          </a:p>
          <a:p>
            <a:r>
              <a:rPr lang="nl-NL" sz="2400" dirty="0">
                <a:latin typeface="Bahnschrift SemiBold" panose="020B0502040204020203" pitchFamily="34" charset="0"/>
              </a:rPr>
              <a:t>	Bv. Jij vind het leuk om met Sophie af te 	spreken he? Jullie zijn ook zo’n goede 	vriendinnen. (je kind zal waarschijnlijk 2 keer 	ja knikken) . </a:t>
            </a:r>
          </a:p>
          <a:p>
            <a:endParaRPr lang="nl-NL" sz="2400" dirty="0">
              <a:latin typeface="Bahnschrift SemiBold" panose="020B0502040204020203" pitchFamily="34" charset="0"/>
            </a:endParaRPr>
          </a:p>
          <a:p>
            <a:r>
              <a:rPr lang="nl-NL" sz="2400" dirty="0">
                <a:latin typeface="Bahnschrift SemiBold" panose="020B0502040204020203" pitchFamily="34" charset="0"/>
              </a:rPr>
              <a:t>	Daarna pas ga je uitleggen waarom er NU 	niet afgesproken kan worden.</a:t>
            </a:r>
          </a:p>
          <a:p>
            <a:endParaRPr lang="nl-NL" sz="2400" dirty="0">
              <a:latin typeface="Bahnschrift SemiBold" panose="020B0502040204020203" pitchFamily="34" charset="0"/>
            </a:endParaRPr>
          </a:p>
          <a:p>
            <a:r>
              <a:rPr lang="nl-NL" sz="2400" dirty="0">
                <a:latin typeface="Bahnschrift SemiBold" panose="020B0502040204020203" pitchFamily="34" charset="0"/>
              </a:rPr>
              <a:t>	Als je het 	eerste gedeelte overslaat dan krijgt 	je kind het gevoel dat jij niet gehoord hebt 	wat zij graag wil!</a:t>
            </a:r>
          </a:p>
          <a:p>
            <a:endParaRPr lang="nl-NL" sz="2400" dirty="0">
              <a:latin typeface="Bahnschrift SemiBold" panose="020B0502040204020203" pitchFamily="34" charset="0"/>
            </a:endParaRPr>
          </a:p>
          <a:p>
            <a:r>
              <a:rPr lang="nl-NL" sz="2400" dirty="0">
                <a:latin typeface="Bahnschrift SemiBold" panose="020B0502040204020203" pitchFamily="34" charset="0"/>
              </a:rPr>
              <a:t>	Op mijn website heb ik hier al vaker een blog 	over geschreven. Je kan hem lezen door op 	deze </a:t>
            </a:r>
            <a:r>
              <a:rPr lang="nl-NL" sz="2400" dirty="0">
                <a:latin typeface="Bahnschrift SemiBold" panose="020B0502040204020203" pitchFamily="34" charset="0"/>
                <a:hlinkClick r:id="rId2"/>
              </a:rPr>
              <a:t>link</a:t>
            </a:r>
            <a:r>
              <a:rPr lang="nl-NL" sz="2400" dirty="0">
                <a:latin typeface="Bahnschrift SemiBold" panose="020B0502040204020203" pitchFamily="34" charset="0"/>
              </a:rPr>
              <a:t> te klikken.</a:t>
            </a:r>
          </a:p>
          <a:p>
            <a:endParaRPr lang="nl-NL" sz="2400" dirty="0">
              <a:latin typeface="Bahnschrift SemiBold" panose="020B0502040204020203" pitchFamily="34" charset="0"/>
            </a:endParaRPr>
          </a:p>
        </p:txBody>
      </p:sp>
      <p:pic>
        <p:nvPicPr>
          <p:cNvPr id="2" name="Afbeelding 1">
            <a:hlinkClick r:id="rId3"/>
            <a:extLst>
              <a:ext uri="{FF2B5EF4-FFF2-40B4-BE49-F238E27FC236}">
                <a16:creationId xmlns:a16="http://schemas.microsoft.com/office/drawing/2014/main" id="{3526843D-CBA4-4ABB-8399-BD20F0F084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49706" y="0"/>
            <a:ext cx="2464312" cy="2464312"/>
          </a:xfrm>
          <a:prstGeom prst="rect">
            <a:avLst/>
          </a:prstGeom>
        </p:spPr>
      </p:pic>
      <p:sp>
        <p:nvSpPr>
          <p:cNvPr id="3" name="Tijdelijke aanduiding voor voettekst 2">
            <a:extLst>
              <a:ext uri="{FF2B5EF4-FFF2-40B4-BE49-F238E27FC236}">
                <a16:creationId xmlns:a16="http://schemas.microsoft.com/office/drawing/2014/main" id="{BAEE2F10-7853-4300-ABD8-093D343624C4}"/>
              </a:ext>
            </a:extLst>
          </p:cNvPr>
          <p:cNvSpPr>
            <a:spLocks noGrp="1"/>
          </p:cNvSpPr>
          <p:nvPr>
            <p:ph type="ftr" sz="quarter" idx="11"/>
          </p:nvPr>
        </p:nvSpPr>
        <p:spPr/>
        <p:txBody>
          <a:bodyPr/>
          <a:lstStyle/>
          <a:p>
            <a:r>
              <a:rPr lang="nl-NL" dirty="0"/>
              <a:t>Copyright Mama's van Pareltjes 2020</a:t>
            </a:r>
          </a:p>
        </p:txBody>
      </p:sp>
      <p:pic>
        <p:nvPicPr>
          <p:cNvPr id="5" name="Afbeelding 4">
            <a:extLst>
              <a:ext uri="{FF2B5EF4-FFF2-40B4-BE49-F238E27FC236}">
                <a16:creationId xmlns:a16="http://schemas.microsoft.com/office/drawing/2014/main" id="{F9AEC929-B3E3-4B8F-8DC8-CDE84732AC8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V="1">
            <a:off x="5526691" y="11384750"/>
            <a:ext cx="479972" cy="479972"/>
          </a:xfrm>
          <a:prstGeom prst="rect">
            <a:avLst/>
          </a:prstGeom>
        </p:spPr>
      </p:pic>
      <p:sp>
        <p:nvSpPr>
          <p:cNvPr id="6" name="Tekstvak 5">
            <a:extLst>
              <a:ext uri="{FF2B5EF4-FFF2-40B4-BE49-F238E27FC236}">
                <a16:creationId xmlns:a16="http://schemas.microsoft.com/office/drawing/2014/main" id="{1E401F38-1EDB-4BC5-8BB1-019238721DE8}"/>
              </a:ext>
            </a:extLst>
          </p:cNvPr>
          <p:cNvSpPr txBox="1"/>
          <p:nvPr/>
        </p:nvSpPr>
        <p:spPr>
          <a:xfrm flipV="1">
            <a:off x="4696887" y="38343050"/>
            <a:ext cx="171313" cy="7432804"/>
          </a:xfrm>
          <a:prstGeom prst="rect">
            <a:avLst/>
          </a:prstGeom>
          <a:noFill/>
        </p:spPr>
        <p:txBody>
          <a:bodyPr wrap="square" rtlCol="0">
            <a:spAutoFit/>
          </a:bodyPr>
          <a:lstStyle/>
          <a:p>
            <a:r>
              <a:rPr lang="nl-NL" sz="900">
                <a:hlinkClick r:id="rId6" tooltip="https://fr.wikipedia.org/wiki/Copyright"/>
              </a:rPr>
              <a:t>Deze foto</a:t>
            </a:r>
            <a:r>
              <a:rPr lang="nl-NL" sz="900"/>
              <a:t> van Onbekende auteur is gelicentieerd onder </a:t>
            </a:r>
            <a:r>
              <a:rPr lang="nl-NL" sz="900">
                <a:hlinkClick r:id="rId7" tooltip="https://creativecommons.org/licenses/by-sa/3.0/"/>
              </a:rPr>
              <a:t>CC BY-SA</a:t>
            </a:r>
            <a:endParaRPr lang="nl-NL" sz="900"/>
          </a:p>
        </p:txBody>
      </p:sp>
    </p:spTree>
    <p:extLst>
      <p:ext uri="{BB962C8B-B14F-4D97-AF65-F5344CB8AC3E}">
        <p14:creationId xmlns:p14="http://schemas.microsoft.com/office/powerpoint/2010/main" val="18531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412F0D1-DEAA-4389-8F66-8B47FB92FC15}"/>
              </a:ext>
            </a:extLst>
          </p:cNvPr>
          <p:cNvSpPr txBox="1"/>
          <p:nvPr/>
        </p:nvSpPr>
        <p:spPr>
          <a:xfrm>
            <a:off x="8787875" y="2361193"/>
            <a:ext cx="6926143" cy="11910953"/>
          </a:xfrm>
          <a:prstGeom prst="rect">
            <a:avLst/>
          </a:prstGeom>
          <a:noFill/>
        </p:spPr>
        <p:txBody>
          <a:bodyPr wrap="square" rtlCol="0">
            <a:spAutoFit/>
          </a:bodyPr>
          <a:lstStyle/>
          <a:p>
            <a:pPr marL="342900" indent="-342900">
              <a:buFont typeface="Arial" panose="020B0604020202020204" pitchFamily="34" charset="0"/>
              <a:buChar char="•"/>
            </a:pPr>
            <a:r>
              <a:rPr lang="nl-NL" sz="2400" b="1" dirty="0">
                <a:latin typeface="Bahnschrift SemiBold" panose="020B0502040204020203" pitchFamily="34" charset="0"/>
              </a:rPr>
              <a:t>Wat zou je hier anders kunnen doen?</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Even een pas op de plaats maken en echt de tijd nemen voor het verdriet van je kind.</a:t>
            </a:r>
          </a:p>
          <a:p>
            <a:r>
              <a:rPr lang="nl-NL" sz="2400" b="1" dirty="0">
                <a:latin typeface="Bahnschrift SemiBold" panose="020B0502040204020203" pitchFamily="34" charset="0"/>
              </a:rPr>
              <a:t>Benoem letterlijk het verdriet wat je ziet..</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“Och wat jammer dat Jan de Wind nu jou ballon mee heeft genomen hè? Ik kan me voorstellen dat je hier verdrietig om bent want je was er nog zo blij mee. En het was ook nog je lievelingskleur. Dat is ook heel vervelend.”</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Je sluit af met een dikke kus en knuffel en legt uit dat we naar de winkel gaan en eten mogen maken omdat papa zo thuis komt.</a:t>
            </a:r>
          </a:p>
          <a:p>
            <a:r>
              <a:rPr lang="nl-NL" sz="2400" b="1" dirty="0">
                <a:latin typeface="Bahnschrift SemiBold" panose="020B0502040204020203" pitchFamily="34" charset="0"/>
              </a:rPr>
              <a:t>En dat ze dit verhaal dan maar ook aan papa mag vertellen.</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Je kind snikt nog een beetje, maar voelt zich gehoord en begrepen en jullie kunnen rustig de boodschappen doen.</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Welke aanpak ga jij de volgende keer kiezen?</a:t>
            </a: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a:p>
            <a:endParaRPr lang="nl-NL" sz="2400" b="1" dirty="0">
              <a:latin typeface="Bahnschrift SemiBold" panose="020B0502040204020203" pitchFamily="34" charset="0"/>
            </a:endParaRPr>
          </a:p>
        </p:txBody>
      </p:sp>
      <p:cxnSp>
        <p:nvCxnSpPr>
          <p:cNvPr id="15" name="Rechte verbindingslijn 14">
            <a:extLst>
              <a:ext uri="{FF2B5EF4-FFF2-40B4-BE49-F238E27FC236}">
                <a16:creationId xmlns:a16="http://schemas.microsoft.com/office/drawing/2014/main" id="{CD705C20-EF11-4F66-95AF-6444948E6AEB}"/>
              </a:ext>
            </a:extLst>
          </p:cNvPr>
          <p:cNvCxnSpPr>
            <a:cxnSpLocks/>
          </p:cNvCxnSpPr>
          <p:nvPr/>
        </p:nvCxnSpPr>
        <p:spPr>
          <a:xfrm>
            <a:off x="7888581" y="2286255"/>
            <a:ext cx="1" cy="9000000"/>
          </a:xfrm>
          <a:prstGeom prst="line">
            <a:avLst/>
          </a:prstGeom>
          <a:ln w="76200">
            <a:solidFill>
              <a:srgbClr val="383F47"/>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C5581133-424B-4E2F-AB4E-10F1242B8C8E}"/>
              </a:ext>
            </a:extLst>
          </p:cNvPr>
          <p:cNvSpPr txBox="1"/>
          <p:nvPr/>
        </p:nvSpPr>
        <p:spPr>
          <a:xfrm>
            <a:off x="549651" y="2361193"/>
            <a:ext cx="6912000" cy="8586966"/>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SemiBold" panose="020B0502040204020203" pitchFamily="34" charset="0"/>
              </a:rPr>
              <a:t>Neem de gevoelens van je kind serieus;</a:t>
            </a:r>
          </a:p>
          <a:p>
            <a:endParaRPr lang="nl-NL" sz="2400" dirty="0">
              <a:latin typeface="Bahnschrift SemiBold" panose="020B0502040204020203" pitchFamily="34" charset="0"/>
            </a:endParaRPr>
          </a:p>
          <a:p>
            <a:r>
              <a:rPr lang="nl-NL" sz="2400" dirty="0">
                <a:latin typeface="Bahnschrift SemiBold" panose="020B0502040204020203" pitchFamily="34" charset="0"/>
              </a:rPr>
              <a:t>Dit klink nu heel logisch, maar onbewust doen we dit niet altijd. Ik zal het weer duidelijk maken met een voorbeeld.</a:t>
            </a:r>
          </a:p>
          <a:p>
            <a:endParaRPr lang="nl-NL" sz="2400" dirty="0">
              <a:latin typeface="Bahnschrift SemiBold" panose="020B0502040204020203" pitchFamily="34" charset="0"/>
            </a:endParaRPr>
          </a:p>
          <a:p>
            <a:r>
              <a:rPr lang="nl-NL" sz="2400" dirty="0">
                <a:latin typeface="Bahnschrift SemiBold" panose="020B0502040204020203" pitchFamily="34" charset="0"/>
              </a:rPr>
              <a:t>Je bent met je kind in de stad om nog even snel een boodschap te halen voordat je mag gaan koken.</a:t>
            </a:r>
          </a:p>
          <a:p>
            <a:r>
              <a:rPr lang="nl-NL" sz="2400" dirty="0">
                <a:latin typeface="Bahnschrift SemiBold" panose="020B0502040204020203" pitchFamily="34" charset="0"/>
              </a:rPr>
              <a:t>Je kind krijgt van een clown die in de stad loopt gratis een ballon. Ze is intens blij met haar ballon en jullie gaan snel door naar de supermarkt. </a:t>
            </a:r>
          </a:p>
          <a:p>
            <a:r>
              <a:rPr lang="nl-NL" sz="2400" dirty="0">
                <a:latin typeface="Bahnschrift SemiBold" panose="020B0502040204020203" pitchFamily="34" charset="0"/>
              </a:rPr>
              <a:t>Ineens komt er een windvlaag en neemt de ballon mee de lucht in! Je kind is intens verdrietig en jij troost haar snel, maar rent ook weer door naar de supermarkt….</a:t>
            </a:r>
          </a:p>
          <a:p>
            <a:r>
              <a:rPr lang="nl-NL" sz="2400" dirty="0">
                <a:latin typeface="Bahnschrift SemiBold" panose="020B0502040204020203" pitchFamily="34" charset="0"/>
              </a:rPr>
              <a:t>Je kind zet het op een huilen en stopt er niet mee! Pff denk jij dit ook nog erbij en je had al zoveel haast. Ach zeg je tegen je kind “mama blaast je thuis wel een nieuwe ballon op”. Maar voor je kind is dit allemaal niet genoeg en ze blijft huilen totdat jullie thuis zijn.</a:t>
            </a:r>
          </a:p>
        </p:txBody>
      </p:sp>
      <p:pic>
        <p:nvPicPr>
          <p:cNvPr id="2" name="Afbeelding 1">
            <a:hlinkClick r:id="rId2"/>
            <a:extLst>
              <a:ext uri="{FF2B5EF4-FFF2-40B4-BE49-F238E27FC236}">
                <a16:creationId xmlns:a16="http://schemas.microsoft.com/office/drawing/2014/main" id="{159C571C-662A-4CD2-A3E0-C32269A2B7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49706" y="0"/>
            <a:ext cx="2464312" cy="2464312"/>
          </a:xfrm>
          <a:prstGeom prst="rect">
            <a:avLst/>
          </a:prstGeom>
        </p:spPr>
      </p:pic>
      <p:sp>
        <p:nvSpPr>
          <p:cNvPr id="3" name="Tijdelijke aanduiding voor voettekst 2">
            <a:extLst>
              <a:ext uri="{FF2B5EF4-FFF2-40B4-BE49-F238E27FC236}">
                <a16:creationId xmlns:a16="http://schemas.microsoft.com/office/drawing/2014/main" id="{9750EC15-F249-48C7-A6EF-1464BED806B8}"/>
              </a:ext>
            </a:extLst>
          </p:cNvPr>
          <p:cNvSpPr>
            <a:spLocks noGrp="1"/>
          </p:cNvSpPr>
          <p:nvPr>
            <p:ph type="ftr" sz="quarter" idx="11"/>
          </p:nvPr>
        </p:nvSpPr>
        <p:spPr/>
        <p:txBody>
          <a:bodyPr/>
          <a:lstStyle/>
          <a:p>
            <a:r>
              <a:rPr lang="nl-NL" dirty="0"/>
              <a:t>Copyright Mama's van Pareltjes 2020</a:t>
            </a:r>
          </a:p>
        </p:txBody>
      </p:sp>
      <p:pic>
        <p:nvPicPr>
          <p:cNvPr id="5" name="Afbeelding 4">
            <a:extLst>
              <a:ext uri="{FF2B5EF4-FFF2-40B4-BE49-F238E27FC236}">
                <a16:creationId xmlns:a16="http://schemas.microsoft.com/office/drawing/2014/main" id="{1EB9F1A4-3E9B-461E-AE2B-AE5F68EBE0C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V="1">
            <a:off x="5526691" y="11384750"/>
            <a:ext cx="479972" cy="479972"/>
          </a:xfrm>
          <a:prstGeom prst="rect">
            <a:avLst/>
          </a:prstGeom>
        </p:spPr>
      </p:pic>
      <p:sp>
        <p:nvSpPr>
          <p:cNvPr id="6" name="Tekstvak 5">
            <a:extLst>
              <a:ext uri="{FF2B5EF4-FFF2-40B4-BE49-F238E27FC236}">
                <a16:creationId xmlns:a16="http://schemas.microsoft.com/office/drawing/2014/main" id="{ADE2ED3D-0C6F-4985-9133-B6F31496DF1E}"/>
              </a:ext>
            </a:extLst>
          </p:cNvPr>
          <p:cNvSpPr txBox="1"/>
          <p:nvPr/>
        </p:nvSpPr>
        <p:spPr>
          <a:xfrm flipV="1">
            <a:off x="4696887" y="38343050"/>
            <a:ext cx="171313" cy="7432804"/>
          </a:xfrm>
          <a:prstGeom prst="rect">
            <a:avLst/>
          </a:prstGeom>
          <a:noFill/>
        </p:spPr>
        <p:txBody>
          <a:bodyPr wrap="square" rtlCol="0">
            <a:spAutoFit/>
          </a:bodyPr>
          <a:lstStyle/>
          <a:p>
            <a:r>
              <a:rPr lang="nl-NL" sz="900">
                <a:hlinkClick r:id="rId5" tooltip="https://fr.wikipedia.org/wiki/Copyright"/>
              </a:rPr>
              <a:t>Deze foto</a:t>
            </a:r>
            <a:r>
              <a:rPr lang="nl-NL" sz="900"/>
              <a:t> van Onbekende auteur is gelicentieerd onder </a:t>
            </a:r>
            <a:r>
              <a:rPr lang="nl-NL" sz="900">
                <a:hlinkClick r:id="rId6" tooltip="https://creativecommons.org/licenses/by-sa/3.0/"/>
              </a:rPr>
              <a:t>CC BY-SA</a:t>
            </a:r>
            <a:endParaRPr lang="nl-NL" sz="900"/>
          </a:p>
        </p:txBody>
      </p:sp>
    </p:spTree>
    <p:extLst>
      <p:ext uri="{BB962C8B-B14F-4D97-AF65-F5344CB8AC3E}">
        <p14:creationId xmlns:p14="http://schemas.microsoft.com/office/powerpoint/2010/main" val="156665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412F0D1-DEAA-4389-8F66-8B47FB92FC15}"/>
              </a:ext>
            </a:extLst>
          </p:cNvPr>
          <p:cNvSpPr txBox="1"/>
          <p:nvPr/>
        </p:nvSpPr>
        <p:spPr>
          <a:xfrm>
            <a:off x="8573112" y="3135306"/>
            <a:ext cx="6926143" cy="6001643"/>
          </a:xfrm>
          <a:prstGeom prst="rect">
            <a:avLst/>
          </a:prstGeom>
          <a:noFill/>
        </p:spPr>
        <p:txBody>
          <a:bodyPr wrap="square" rtlCol="0">
            <a:spAutoFit/>
          </a:bodyPr>
          <a:lstStyle/>
          <a:p>
            <a:r>
              <a:rPr lang="nl-NL" sz="2400" b="1" dirty="0">
                <a:latin typeface="Bahnschrift SemiBold" panose="020B0502040204020203" pitchFamily="34" charset="0"/>
              </a:rPr>
              <a:t>•	Vind je kind het moeilijk om keuzes te maken 	dan wil het helpen om 2 of meer keuzes aan 	te bieden. Zo voorkom je keuzestress.</a:t>
            </a:r>
          </a:p>
          <a:p>
            <a:endParaRPr lang="nl-NL" sz="2400" b="1" dirty="0">
              <a:latin typeface="Bahnschrift SemiBold" panose="020B0502040204020203" pitchFamily="34" charset="0"/>
            </a:endParaRPr>
          </a:p>
          <a:p>
            <a:r>
              <a:rPr lang="nl-NL" sz="2400" b="1" dirty="0">
                <a:latin typeface="Bahnschrift SemiBold" panose="020B0502040204020203" pitchFamily="34" charset="0"/>
              </a:rPr>
              <a:t>	Bv morgens bij het aankleden. Je kind weet 	niet wat ze wil aandoen dus bied haar dan 	een meerkeuze aan zoals 2 verschillende 	broeken en 2 verschillende truien.</a:t>
            </a:r>
          </a:p>
          <a:p>
            <a:r>
              <a:rPr lang="nl-NL" sz="2400" b="1" dirty="0">
                <a:latin typeface="Bahnschrift SemiBold" panose="020B0502040204020203" pitchFamily="34" charset="0"/>
              </a:rPr>
              <a:t> 	</a:t>
            </a:r>
          </a:p>
          <a:p>
            <a:r>
              <a:rPr lang="nl-NL" sz="2400" b="1" dirty="0">
                <a:latin typeface="Bahnschrift SemiBold" panose="020B0502040204020203" pitchFamily="34" charset="0"/>
              </a:rPr>
              <a:t>	Zo voorkom je discussie en kan jij sturing 	geven aan het resultaat en de richting die jij 	op wil.</a:t>
            </a:r>
          </a:p>
          <a:p>
            <a:r>
              <a:rPr lang="nl-NL" sz="2400" b="1" dirty="0">
                <a:latin typeface="Bahnschrift SemiBold" panose="020B0502040204020203" pitchFamily="34" charset="0"/>
              </a:rPr>
              <a:t>	Tevens heeft je kind het gevoel dat ze iets kan 	bepalen en dat ze een keuze heeft. En dat is 	weer belangrijk in haar verdere toekomst.</a:t>
            </a:r>
          </a:p>
          <a:p>
            <a:endParaRPr lang="nl-NL" sz="2400" b="1" dirty="0">
              <a:latin typeface="Bahnschrift SemiBold" panose="020B0502040204020203" pitchFamily="34" charset="0"/>
            </a:endParaRPr>
          </a:p>
        </p:txBody>
      </p:sp>
      <p:cxnSp>
        <p:nvCxnSpPr>
          <p:cNvPr id="15" name="Rechte verbindingslijn 14">
            <a:extLst>
              <a:ext uri="{FF2B5EF4-FFF2-40B4-BE49-F238E27FC236}">
                <a16:creationId xmlns:a16="http://schemas.microsoft.com/office/drawing/2014/main" id="{CD705C20-EF11-4F66-95AF-6444948E6AEB}"/>
              </a:ext>
            </a:extLst>
          </p:cNvPr>
          <p:cNvCxnSpPr>
            <a:cxnSpLocks/>
          </p:cNvCxnSpPr>
          <p:nvPr/>
        </p:nvCxnSpPr>
        <p:spPr>
          <a:xfrm>
            <a:off x="7888581" y="2286255"/>
            <a:ext cx="1" cy="9000000"/>
          </a:xfrm>
          <a:prstGeom prst="line">
            <a:avLst/>
          </a:prstGeom>
          <a:ln w="76200">
            <a:solidFill>
              <a:srgbClr val="383F47"/>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9BCD85CB-7691-4A7A-82E2-D105B0D0A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51" y="3825561"/>
            <a:ext cx="6861400" cy="2960694"/>
          </a:xfrm>
          <a:prstGeom prst="rect">
            <a:avLst/>
          </a:prstGeom>
        </p:spPr>
      </p:pic>
      <p:pic>
        <p:nvPicPr>
          <p:cNvPr id="2" name="Afbeelding 1">
            <a:hlinkClick r:id="rId3"/>
            <a:extLst>
              <a:ext uri="{FF2B5EF4-FFF2-40B4-BE49-F238E27FC236}">
                <a16:creationId xmlns:a16="http://schemas.microsoft.com/office/drawing/2014/main" id="{8EBD3E48-E494-4709-9C8B-756A10A712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82749" y="360895"/>
            <a:ext cx="2464312" cy="2464312"/>
          </a:xfrm>
          <a:prstGeom prst="rect">
            <a:avLst/>
          </a:prstGeom>
        </p:spPr>
      </p:pic>
      <p:sp>
        <p:nvSpPr>
          <p:cNvPr id="3" name="Tijdelijke aanduiding voor voettekst 2">
            <a:extLst>
              <a:ext uri="{FF2B5EF4-FFF2-40B4-BE49-F238E27FC236}">
                <a16:creationId xmlns:a16="http://schemas.microsoft.com/office/drawing/2014/main" id="{F5590533-3990-443B-B6EF-0557BB56CA28}"/>
              </a:ext>
            </a:extLst>
          </p:cNvPr>
          <p:cNvSpPr>
            <a:spLocks noGrp="1"/>
          </p:cNvSpPr>
          <p:nvPr>
            <p:ph type="ftr" sz="quarter" idx="11"/>
          </p:nvPr>
        </p:nvSpPr>
        <p:spPr/>
        <p:txBody>
          <a:bodyPr/>
          <a:lstStyle/>
          <a:p>
            <a:r>
              <a:rPr lang="nl-NL" dirty="0"/>
              <a:t>Copyright Mama's van Pareltjes 2020</a:t>
            </a:r>
          </a:p>
        </p:txBody>
      </p:sp>
      <p:pic>
        <p:nvPicPr>
          <p:cNvPr id="5" name="Afbeelding 4">
            <a:extLst>
              <a:ext uri="{FF2B5EF4-FFF2-40B4-BE49-F238E27FC236}">
                <a16:creationId xmlns:a16="http://schemas.microsoft.com/office/drawing/2014/main" id="{4483A483-E765-4946-91FA-BF12FB0640A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V="1">
            <a:off x="5526691" y="11384750"/>
            <a:ext cx="479972" cy="479972"/>
          </a:xfrm>
          <a:prstGeom prst="rect">
            <a:avLst/>
          </a:prstGeom>
        </p:spPr>
      </p:pic>
      <p:sp>
        <p:nvSpPr>
          <p:cNvPr id="6" name="Tekstvak 5">
            <a:extLst>
              <a:ext uri="{FF2B5EF4-FFF2-40B4-BE49-F238E27FC236}">
                <a16:creationId xmlns:a16="http://schemas.microsoft.com/office/drawing/2014/main" id="{308408C7-7D63-4768-8EF5-38697E8B2A82}"/>
              </a:ext>
            </a:extLst>
          </p:cNvPr>
          <p:cNvSpPr txBox="1"/>
          <p:nvPr/>
        </p:nvSpPr>
        <p:spPr>
          <a:xfrm flipV="1">
            <a:off x="4696887" y="38343050"/>
            <a:ext cx="171313" cy="7432804"/>
          </a:xfrm>
          <a:prstGeom prst="rect">
            <a:avLst/>
          </a:prstGeom>
          <a:noFill/>
        </p:spPr>
        <p:txBody>
          <a:bodyPr wrap="square" rtlCol="0">
            <a:spAutoFit/>
          </a:bodyPr>
          <a:lstStyle/>
          <a:p>
            <a:r>
              <a:rPr lang="nl-NL" sz="900">
                <a:hlinkClick r:id="rId6" tooltip="https://fr.wikipedia.org/wiki/Copyright"/>
              </a:rPr>
              <a:t>Deze foto</a:t>
            </a:r>
            <a:r>
              <a:rPr lang="nl-NL" sz="900"/>
              <a:t> van Onbekende auteur is gelicentieerd onder </a:t>
            </a:r>
            <a:r>
              <a:rPr lang="nl-NL" sz="900">
                <a:hlinkClick r:id="rId7" tooltip="https://creativecommons.org/licenses/by-sa/3.0/"/>
              </a:rPr>
              <a:t>CC BY-SA</a:t>
            </a:r>
            <a:endParaRPr lang="nl-NL" sz="900"/>
          </a:p>
        </p:txBody>
      </p:sp>
    </p:spTree>
    <p:extLst>
      <p:ext uri="{BB962C8B-B14F-4D97-AF65-F5344CB8AC3E}">
        <p14:creationId xmlns:p14="http://schemas.microsoft.com/office/powerpoint/2010/main" val="397011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FA584-8343-486B-B7B9-0079B121C819}"/>
              </a:ext>
            </a:extLst>
          </p:cNvPr>
          <p:cNvSpPr>
            <a:spLocks noGrp="1"/>
          </p:cNvSpPr>
          <p:nvPr>
            <p:ph type="title"/>
          </p:nvPr>
        </p:nvSpPr>
        <p:spPr/>
        <p:txBody>
          <a:bodyPr/>
          <a:lstStyle/>
          <a:p>
            <a:r>
              <a:rPr lang="nl-NL" dirty="0">
                <a:latin typeface="Bahnschrift SemiBold" panose="020B0502040204020203" pitchFamily="34" charset="0"/>
              </a:rPr>
              <a:t>En nu jij!</a:t>
            </a:r>
          </a:p>
        </p:txBody>
      </p:sp>
      <p:sp>
        <p:nvSpPr>
          <p:cNvPr id="3" name="Tijdelijke aanduiding voor inhoud 2">
            <a:extLst>
              <a:ext uri="{FF2B5EF4-FFF2-40B4-BE49-F238E27FC236}">
                <a16:creationId xmlns:a16="http://schemas.microsoft.com/office/drawing/2014/main" id="{1039FC98-190B-497E-AD68-EC1989A303DB}"/>
              </a:ext>
            </a:extLst>
          </p:cNvPr>
          <p:cNvSpPr>
            <a:spLocks noGrp="1"/>
          </p:cNvSpPr>
          <p:nvPr>
            <p:ph idx="1"/>
          </p:nvPr>
        </p:nvSpPr>
        <p:spPr>
          <a:xfrm>
            <a:off x="1117600" y="2934462"/>
            <a:ext cx="14020800" cy="7735712"/>
          </a:xfrm>
        </p:spPr>
        <p:txBody>
          <a:bodyPr>
            <a:normAutofit/>
          </a:bodyPr>
          <a:lstStyle/>
          <a:p>
            <a:pPr marL="0" indent="0">
              <a:buNone/>
            </a:pPr>
            <a:r>
              <a:rPr lang="nl-NL" sz="2600" dirty="0">
                <a:latin typeface="Bahnschrift SemiBold" panose="020B0502040204020203" pitchFamily="34" charset="0"/>
              </a:rPr>
              <a:t>Beantwoord onderstaande vragen en lees ze daarna eens terug om er voor jezelf een wijze les/conclusie uit te halen.</a:t>
            </a:r>
          </a:p>
          <a:p>
            <a:pPr marL="0" indent="0">
              <a:buNone/>
            </a:pPr>
            <a:endParaRPr lang="nl-NL" sz="2600" dirty="0">
              <a:latin typeface="Bahnschrift SemiBold" panose="020B0502040204020203" pitchFamily="34" charset="0"/>
            </a:endParaRPr>
          </a:p>
          <a:p>
            <a:pPr marL="514350" indent="-514350">
              <a:buFont typeface="+mj-lt"/>
              <a:buAutoNum type="arabicPeriod"/>
            </a:pPr>
            <a:r>
              <a:rPr lang="nl-NL" sz="2600" dirty="0">
                <a:latin typeface="Bahnschrift SemiBold" panose="020B0502040204020203" pitchFamily="34" charset="0"/>
              </a:rPr>
              <a:t>Zet eens voor jezelf hieronder op een rij op welke momenten jij moeite hebt om echt te luisteren naar je kind</a:t>
            </a: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r>
              <a:rPr lang="nl-NL" sz="2600" dirty="0">
                <a:latin typeface="Bahnschrift SemiBold" panose="020B0502040204020203" pitchFamily="34" charset="0"/>
              </a:rPr>
              <a:t>2. Hoe ga je daar dan normaal mee om (en durf hier echt eerlijk in te zijn)</a:t>
            </a:r>
          </a:p>
          <a:p>
            <a:pPr marL="0" indent="0">
              <a:buNone/>
            </a:pPr>
            <a:endParaRPr lang="nl-NL" sz="2600" dirty="0">
              <a:latin typeface="Bahnschrift SemiBold" panose="020B0502040204020203" pitchFamily="34" charset="0"/>
            </a:endParaRPr>
          </a:p>
          <a:p>
            <a:pPr marL="0" indent="0">
              <a:buNone/>
            </a:pPr>
            <a:endParaRPr lang="nl-NL" dirty="0"/>
          </a:p>
        </p:txBody>
      </p:sp>
      <p:sp>
        <p:nvSpPr>
          <p:cNvPr id="5" name="Tekstvak 4">
            <a:extLst>
              <a:ext uri="{FF2B5EF4-FFF2-40B4-BE49-F238E27FC236}">
                <a16:creationId xmlns:a16="http://schemas.microsoft.com/office/drawing/2014/main" id="{AD18ED68-0D93-4705-BABB-0F9B25D0B5F9}"/>
              </a:ext>
            </a:extLst>
          </p:cNvPr>
          <p:cNvSpPr txBox="1"/>
          <p:nvPr/>
        </p:nvSpPr>
        <p:spPr>
          <a:xfrm>
            <a:off x="1117600" y="5363263"/>
            <a:ext cx="14020800" cy="2585323"/>
          </a:xfrm>
          <a:prstGeom prst="rect">
            <a:avLst/>
          </a:prstGeom>
          <a:solidFill>
            <a:schemeClr val="bg1"/>
          </a:solidFill>
          <a:ln w="6350">
            <a:noFill/>
          </a:ln>
        </p:spPr>
        <p:txBody>
          <a:bodyPr wrap="square" rtlCol="0">
            <a:spAutoFit/>
          </a:bodyPr>
          <a:lstStyle/>
          <a:p>
            <a:endParaRPr lang="nl-NL" dirty="0"/>
          </a:p>
          <a:p>
            <a:r>
              <a:rPr lang="nl-NL" dirty="0"/>
              <a:t>-----------------------------------------------------------------------------------------------------------------------------------------------------------------------------------------</a:t>
            </a:r>
          </a:p>
          <a:p>
            <a:endParaRPr lang="nl-NL" dirty="0"/>
          </a:p>
          <a:p>
            <a:r>
              <a:rPr lang="nl-NL" dirty="0"/>
              <a:t>-----------------------------------------------------------------------------------------------------------------------------------------------------------------------------------------</a:t>
            </a:r>
          </a:p>
          <a:p>
            <a:endParaRPr lang="nl-NL" dirty="0"/>
          </a:p>
          <a:p>
            <a:r>
              <a:rPr lang="nl-NL" dirty="0"/>
              <a:t>-----------------------------------------------------------------------------------------------------------------------------------------------------------------------------------------</a:t>
            </a:r>
          </a:p>
          <a:p>
            <a:endParaRPr lang="nl-NL" dirty="0"/>
          </a:p>
          <a:p>
            <a:r>
              <a:rPr lang="nl-NL" dirty="0"/>
              <a:t>-----------------------------------------------------------------------------------------------------------------------------------------------------------------------------------------</a:t>
            </a:r>
          </a:p>
          <a:p>
            <a:endParaRPr lang="nl-NL" dirty="0"/>
          </a:p>
        </p:txBody>
      </p:sp>
      <p:sp>
        <p:nvSpPr>
          <p:cNvPr id="6" name="Tekstvak 5">
            <a:extLst>
              <a:ext uri="{FF2B5EF4-FFF2-40B4-BE49-F238E27FC236}">
                <a16:creationId xmlns:a16="http://schemas.microsoft.com/office/drawing/2014/main" id="{876BB522-2D15-44E0-9A51-F57E421AAE2B}"/>
              </a:ext>
            </a:extLst>
          </p:cNvPr>
          <p:cNvSpPr txBox="1"/>
          <p:nvPr/>
        </p:nvSpPr>
        <p:spPr>
          <a:xfrm>
            <a:off x="1117600" y="8957563"/>
            <a:ext cx="14020800" cy="2585323"/>
          </a:xfrm>
          <a:prstGeom prst="rect">
            <a:avLst/>
          </a:prstGeom>
          <a:solidFill>
            <a:schemeClr val="bg1"/>
          </a:solidFill>
          <a:ln w="6350">
            <a:noFill/>
          </a:ln>
        </p:spPr>
        <p:txBody>
          <a:bodyPr wrap="square" rtlCol="0">
            <a:spAutoFit/>
          </a:bodyPr>
          <a:lstStyle/>
          <a:p>
            <a:endParaRPr lang="nl-NL" dirty="0"/>
          </a:p>
          <a:p>
            <a:r>
              <a:rPr lang="nl-NL" dirty="0"/>
              <a:t>-----------------------------------------------------------------------------------------------------------------------------------------------------------------------------------------</a:t>
            </a:r>
          </a:p>
          <a:p>
            <a:endParaRPr lang="nl-NL" dirty="0"/>
          </a:p>
          <a:p>
            <a:r>
              <a:rPr lang="nl-NL" dirty="0"/>
              <a:t>-----------------------------------------------------------------------------------------------------------------------------------------------------------------------------------------</a:t>
            </a:r>
          </a:p>
          <a:p>
            <a:endParaRPr lang="nl-NL" dirty="0"/>
          </a:p>
          <a:p>
            <a:r>
              <a:rPr lang="nl-NL" dirty="0"/>
              <a:t>-----------------------------------------------------------------------------------------------------------------------------------------------------------------------------------------</a:t>
            </a:r>
          </a:p>
          <a:p>
            <a:endParaRPr lang="nl-NL" dirty="0"/>
          </a:p>
          <a:p>
            <a:r>
              <a:rPr lang="nl-NL" dirty="0"/>
              <a:t>-----------------------------------------------------------------------------------------------------------------------------------------------------------------------------------------</a:t>
            </a:r>
          </a:p>
          <a:p>
            <a:endParaRPr lang="nl-NL" dirty="0"/>
          </a:p>
        </p:txBody>
      </p:sp>
      <p:pic>
        <p:nvPicPr>
          <p:cNvPr id="4" name="Afbeelding 3">
            <a:hlinkClick r:id="rId2"/>
            <a:extLst>
              <a:ext uri="{FF2B5EF4-FFF2-40B4-BE49-F238E27FC236}">
                <a16:creationId xmlns:a16="http://schemas.microsoft.com/office/drawing/2014/main" id="{E428B416-465F-4182-B46B-62E2462ED8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82749" y="360895"/>
            <a:ext cx="2464312" cy="2464312"/>
          </a:xfrm>
          <a:prstGeom prst="rect">
            <a:avLst/>
          </a:prstGeom>
        </p:spPr>
      </p:pic>
      <p:sp>
        <p:nvSpPr>
          <p:cNvPr id="7" name="Tijdelijke aanduiding voor voettekst 6">
            <a:extLst>
              <a:ext uri="{FF2B5EF4-FFF2-40B4-BE49-F238E27FC236}">
                <a16:creationId xmlns:a16="http://schemas.microsoft.com/office/drawing/2014/main" id="{893A5E86-B7B2-4F29-84DC-F11BB35BA69F}"/>
              </a:ext>
            </a:extLst>
          </p:cNvPr>
          <p:cNvSpPr>
            <a:spLocks noGrp="1"/>
          </p:cNvSpPr>
          <p:nvPr>
            <p:ph type="ftr" sz="quarter" idx="11"/>
          </p:nvPr>
        </p:nvSpPr>
        <p:spPr>
          <a:xfrm>
            <a:off x="5384800" y="11542886"/>
            <a:ext cx="5486400" cy="649111"/>
          </a:xfrm>
        </p:spPr>
        <p:txBody>
          <a:bodyPr/>
          <a:lstStyle/>
          <a:p>
            <a:r>
              <a:rPr lang="nl-NL" dirty="0"/>
              <a:t>Copyright Mama's van Pareltjes 2020</a:t>
            </a:r>
          </a:p>
        </p:txBody>
      </p:sp>
      <p:pic>
        <p:nvPicPr>
          <p:cNvPr id="9" name="Afbeelding 8">
            <a:extLst>
              <a:ext uri="{FF2B5EF4-FFF2-40B4-BE49-F238E27FC236}">
                <a16:creationId xmlns:a16="http://schemas.microsoft.com/office/drawing/2014/main" id="{3B33A132-7B2C-4DC7-B0E6-45D7513E91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V="1">
            <a:off x="5542457" y="11624241"/>
            <a:ext cx="479972" cy="479972"/>
          </a:xfrm>
          <a:prstGeom prst="rect">
            <a:avLst/>
          </a:prstGeom>
        </p:spPr>
      </p:pic>
      <p:sp>
        <p:nvSpPr>
          <p:cNvPr id="11" name="Tekstvak 10">
            <a:extLst>
              <a:ext uri="{FF2B5EF4-FFF2-40B4-BE49-F238E27FC236}">
                <a16:creationId xmlns:a16="http://schemas.microsoft.com/office/drawing/2014/main" id="{B86985C2-206A-405C-8C8C-45F228B6EE01}"/>
              </a:ext>
            </a:extLst>
          </p:cNvPr>
          <p:cNvSpPr txBox="1"/>
          <p:nvPr/>
        </p:nvSpPr>
        <p:spPr>
          <a:xfrm flipV="1">
            <a:off x="4712653" y="38582541"/>
            <a:ext cx="171313" cy="7432804"/>
          </a:xfrm>
          <a:prstGeom prst="rect">
            <a:avLst/>
          </a:prstGeom>
          <a:noFill/>
        </p:spPr>
        <p:txBody>
          <a:bodyPr wrap="square" rtlCol="0">
            <a:spAutoFit/>
          </a:bodyPr>
          <a:lstStyle/>
          <a:p>
            <a:r>
              <a:rPr lang="nl-NL" sz="900">
                <a:hlinkClick r:id="rId5" tooltip="https://fr.wikipedia.org/wiki/Copyright"/>
              </a:rPr>
              <a:t>Deze foto</a:t>
            </a:r>
            <a:r>
              <a:rPr lang="nl-NL" sz="900"/>
              <a:t> van Onbekende auteur is gelicentieerd onder </a:t>
            </a:r>
            <a:r>
              <a:rPr lang="nl-NL" sz="900">
                <a:hlinkClick r:id="rId6" tooltip="https://creativecommons.org/licenses/by-sa/3.0/"/>
              </a:rPr>
              <a:t>CC BY-SA</a:t>
            </a:r>
            <a:endParaRPr lang="nl-NL" sz="900"/>
          </a:p>
        </p:txBody>
      </p:sp>
    </p:spTree>
    <p:extLst>
      <p:ext uri="{BB962C8B-B14F-4D97-AF65-F5344CB8AC3E}">
        <p14:creationId xmlns:p14="http://schemas.microsoft.com/office/powerpoint/2010/main" val="231951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039FC98-190B-497E-AD68-EC1989A303DB}"/>
              </a:ext>
            </a:extLst>
          </p:cNvPr>
          <p:cNvSpPr>
            <a:spLocks noGrp="1"/>
          </p:cNvSpPr>
          <p:nvPr>
            <p:ph idx="1"/>
          </p:nvPr>
        </p:nvSpPr>
        <p:spPr>
          <a:xfrm>
            <a:off x="1117600" y="1511349"/>
            <a:ext cx="14020800" cy="9114610"/>
          </a:xfrm>
        </p:spPr>
        <p:txBody>
          <a:bodyPr>
            <a:normAutofit fontScale="92500" lnSpcReduction="20000"/>
          </a:bodyPr>
          <a:lstStyle/>
          <a:p>
            <a:pPr marL="0" indent="0">
              <a:buNone/>
            </a:pPr>
            <a:r>
              <a:rPr lang="nl-NL" sz="2600" dirty="0">
                <a:latin typeface="Bahnschrift SemiBold" panose="020B0502040204020203" pitchFamily="34" charset="0"/>
              </a:rPr>
              <a:t>Wat ga je na het lezen van mijn tips op die momenten anders doen?</a:t>
            </a: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r>
              <a:rPr lang="nl-NL" sz="2600" dirty="0">
                <a:latin typeface="Bahnschrift SemiBold" panose="020B0502040204020203" pitchFamily="34" charset="0"/>
              </a:rPr>
              <a:t>Wat denk jij dat voor jou een aandachtspunt blijft?</a:t>
            </a: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endParaRPr lang="nl-NL" sz="2600" dirty="0">
              <a:latin typeface="Bahnschrift SemiBold" panose="020B0502040204020203" pitchFamily="34" charset="0"/>
            </a:endParaRPr>
          </a:p>
          <a:p>
            <a:pPr marL="0" indent="0">
              <a:buNone/>
            </a:pPr>
            <a:r>
              <a:rPr lang="nl-NL" sz="2600" dirty="0">
                <a:latin typeface="Bahnschrift SemiBold" panose="020B0502040204020203" pitchFamily="34" charset="0"/>
              </a:rPr>
              <a:t>Deel vervolgens je lijstje weer in de </a:t>
            </a:r>
            <a:r>
              <a:rPr lang="nl-NL" sz="2600" dirty="0">
                <a:solidFill>
                  <a:schemeClr val="bg1"/>
                </a:solidFill>
                <a:latin typeface="Bahnschrift SemiBold" panose="020B0502040204020203" pitchFamily="34" charset="0"/>
                <a:hlinkClick r:id="rId2">
                  <a:extLst>
                    <a:ext uri="{A12FA001-AC4F-418D-AE19-62706E023703}">
                      <ahyp:hlinkClr xmlns:ahyp="http://schemas.microsoft.com/office/drawing/2018/hyperlinkcolor" val="tx"/>
                    </a:ext>
                  </a:extLst>
                </a:hlinkClick>
              </a:rPr>
              <a:t>besloten facebookgroep </a:t>
            </a:r>
            <a:r>
              <a:rPr lang="nl-NL" sz="2600" dirty="0">
                <a:latin typeface="Bahnschrift SemiBold" panose="020B0502040204020203" pitchFamily="34" charset="0"/>
              </a:rPr>
              <a:t>zodat andere mama’s hier ook van kunnen leren en eventueel op kunnen reageren. </a:t>
            </a:r>
          </a:p>
          <a:p>
            <a:pPr marL="0" indent="0">
              <a:buNone/>
            </a:pPr>
            <a:r>
              <a:rPr lang="nl-NL" sz="2600" dirty="0">
                <a:latin typeface="Bahnschrift SemiBold" panose="020B0502040204020203" pitchFamily="34" charset="0"/>
              </a:rPr>
              <a:t>En ga vandaag, vrijdag, zaterdag en zondag eens letten op die momenten die anders lopen dan je had verwacht. Vraag jezelf dan iedere keer af wat je anders kan doen en neem de tips dan erbij hoe je dat de volgende keer gaat aanpakken!</a:t>
            </a:r>
          </a:p>
          <a:p>
            <a:pPr marL="0" indent="0">
              <a:buNone/>
            </a:pPr>
            <a:r>
              <a:rPr lang="nl-NL" sz="2600" dirty="0">
                <a:latin typeface="Bahnschrift SemiBold" panose="020B0502040204020203" pitchFamily="34" charset="0"/>
              </a:rPr>
              <a:t>Succes.</a:t>
            </a:r>
          </a:p>
          <a:p>
            <a:pPr marL="0" indent="0">
              <a:buNone/>
            </a:pPr>
            <a:endParaRPr lang="nl-NL" dirty="0"/>
          </a:p>
        </p:txBody>
      </p:sp>
      <p:sp>
        <p:nvSpPr>
          <p:cNvPr id="5" name="Tekstvak 4">
            <a:extLst>
              <a:ext uri="{FF2B5EF4-FFF2-40B4-BE49-F238E27FC236}">
                <a16:creationId xmlns:a16="http://schemas.microsoft.com/office/drawing/2014/main" id="{AD18ED68-0D93-4705-BABB-0F9B25D0B5F9}"/>
              </a:ext>
            </a:extLst>
          </p:cNvPr>
          <p:cNvSpPr txBox="1"/>
          <p:nvPr/>
        </p:nvSpPr>
        <p:spPr>
          <a:xfrm>
            <a:off x="1117600" y="2048993"/>
            <a:ext cx="14020800" cy="2585323"/>
          </a:xfrm>
          <a:prstGeom prst="rect">
            <a:avLst/>
          </a:prstGeom>
          <a:solidFill>
            <a:schemeClr val="bg1"/>
          </a:solidFill>
          <a:ln w="6350">
            <a:noFill/>
          </a:ln>
        </p:spPr>
        <p:txBody>
          <a:bodyPr wrap="square" rtlCol="0">
            <a:spAutoFit/>
          </a:bodyPr>
          <a:lstStyle/>
          <a:p>
            <a:endParaRPr lang="nl-NL" dirty="0"/>
          </a:p>
          <a:p>
            <a:r>
              <a:rPr lang="nl-NL" dirty="0"/>
              <a:t>-----------------------------------------------------------------------------------------------------------------------------------------------------------------------------------------</a:t>
            </a:r>
          </a:p>
          <a:p>
            <a:endParaRPr lang="nl-NL" dirty="0"/>
          </a:p>
          <a:p>
            <a:r>
              <a:rPr lang="nl-NL" dirty="0"/>
              <a:t>-----------------------------------------------------------------------------------------------------------------------------------------------------------------------------------------</a:t>
            </a:r>
          </a:p>
          <a:p>
            <a:endParaRPr lang="nl-NL" dirty="0"/>
          </a:p>
          <a:p>
            <a:r>
              <a:rPr lang="nl-NL" dirty="0"/>
              <a:t>-----------------------------------------------------------------------------------------------------------------------------------------------------------------------------------------</a:t>
            </a:r>
          </a:p>
          <a:p>
            <a:endParaRPr lang="nl-NL" dirty="0"/>
          </a:p>
          <a:p>
            <a:r>
              <a:rPr lang="nl-NL" dirty="0"/>
              <a:t>-----------------------------------------------------------------------------------------------------------------------------------------------------------------------------------------</a:t>
            </a:r>
          </a:p>
          <a:p>
            <a:endParaRPr lang="nl-NL" dirty="0"/>
          </a:p>
        </p:txBody>
      </p:sp>
      <p:sp>
        <p:nvSpPr>
          <p:cNvPr id="9" name="Tekstvak 8">
            <a:extLst>
              <a:ext uri="{FF2B5EF4-FFF2-40B4-BE49-F238E27FC236}">
                <a16:creationId xmlns:a16="http://schemas.microsoft.com/office/drawing/2014/main" id="{C4F9FB5B-C8D4-42FC-BB05-8A8BEEE72445}"/>
              </a:ext>
            </a:extLst>
          </p:cNvPr>
          <p:cNvSpPr txBox="1"/>
          <p:nvPr/>
        </p:nvSpPr>
        <p:spPr>
          <a:xfrm>
            <a:off x="1117600" y="5339601"/>
            <a:ext cx="14020800" cy="2585323"/>
          </a:xfrm>
          <a:prstGeom prst="rect">
            <a:avLst/>
          </a:prstGeom>
          <a:solidFill>
            <a:schemeClr val="bg1"/>
          </a:solidFill>
          <a:ln w="6350">
            <a:noFill/>
          </a:ln>
        </p:spPr>
        <p:txBody>
          <a:bodyPr wrap="square" rtlCol="0">
            <a:spAutoFit/>
          </a:bodyPr>
          <a:lstStyle/>
          <a:p>
            <a:endParaRPr lang="nl-NL" dirty="0"/>
          </a:p>
          <a:p>
            <a:r>
              <a:rPr lang="nl-NL" dirty="0"/>
              <a:t>-----------------------------------------------------------------------------------------------------------------------------------------------------------------------------------------</a:t>
            </a:r>
          </a:p>
          <a:p>
            <a:endParaRPr lang="nl-NL" dirty="0"/>
          </a:p>
          <a:p>
            <a:r>
              <a:rPr lang="nl-NL" dirty="0"/>
              <a:t>-----------------------------------------------------------------------------------------------------------------------------------------------------------------------------------------</a:t>
            </a:r>
          </a:p>
          <a:p>
            <a:endParaRPr lang="nl-NL" dirty="0"/>
          </a:p>
          <a:p>
            <a:r>
              <a:rPr lang="nl-NL" dirty="0"/>
              <a:t>-----------------------------------------------------------------------------------------------------------------------------------------------------------------------------------------</a:t>
            </a:r>
          </a:p>
          <a:p>
            <a:endParaRPr lang="nl-NL" dirty="0"/>
          </a:p>
          <a:p>
            <a:r>
              <a:rPr lang="nl-NL" dirty="0"/>
              <a:t>-----------------------------------------------------------------------------------------------------------------------------------------------------------------------------------------</a:t>
            </a:r>
          </a:p>
          <a:p>
            <a:endParaRPr lang="nl-NL" dirty="0"/>
          </a:p>
        </p:txBody>
      </p:sp>
      <p:pic>
        <p:nvPicPr>
          <p:cNvPr id="2" name="Afbeelding 1">
            <a:hlinkClick r:id="rId3"/>
            <a:extLst>
              <a:ext uri="{FF2B5EF4-FFF2-40B4-BE49-F238E27FC236}">
                <a16:creationId xmlns:a16="http://schemas.microsoft.com/office/drawing/2014/main" id="{D8DC722B-8812-4084-B0A9-A78908272E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26931" y="0"/>
            <a:ext cx="2222938" cy="2222938"/>
          </a:xfrm>
          <a:prstGeom prst="rect">
            <a:avLst/>
          </a:prstGeom>
        </p:spPr>
      </p:pic>
      <p:sp>
        <p:nvSpPr>
          <p:cNvPr id="4" name="Tijdelijke aanduiding voor voettekst 3">
            <a:extLst>
              <a:ext uri="{FF2B5EF4-FFF2-40B4-BE49-F238E27FC236}">
                <a16:creationId xmlns:a16="http://schemas.microsoft.com/office/drawing/2014/main" id="{9079644F-2668-4AD8-8BD4-558B1944170B}"/>
              </a:ext>
            </a:extLst>
          </p:cNvPr>
          <p:cNvSpPr>
            <a:spLocks noGrp="1"/>
          </p:cNvSpPr>
          <p:nvPr>
            <p:ph type="ftr" sz="quarter" idx="11"/>
          </p:nvPr>
        </p:nvSpPr>
        <p:spPr/>
        <p:txBody>
          <a:bodyPr/>
          <a:lstStyle/>
          <a:p>
            <a:r>
              <a:rPr lang="nl-NL" dirty="0"/>
              <a:t>Copyright Mama's van Pareltjes 2020</a:t>
            </a:r>
          </a:p>
        </p:txBody>
      </p:sp>
      <p:pic>
        <p:nvPicPr>
          <p:cNvPr id="6" name="Afbeelding 5">
            <a:extLst>
              <a:ext uri="{FF2B5EF4-FFF2-40B4-BE49-F238E27FC236}">
                <a16:creationId xmlns:a16="http://schemas.microsoft.com/office/drawing/2014/main" id="{232E144D-83B8-4A43-8DE9-4D745B4264D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V="1">
            <a:off x="5526691" y="11384750"/>
            <a:ext cx="479972" cy="479972"/>
          </a:xfrm>
          <a:prstGeom prst="rect">
            <a:avLst/>
          </a:prstGeom>
        </p:spPr>
      </p:pic>
      <p:sp>
        <p:nvSpPr>
          <p:cNvPr id="8" name="Tekstvak 7">
            <a:extLst>
              <a:ext uri="{FF2B5EF4-FFF2-40B4-BE49-F238E27FC236}">
                <a16:creationId xmlns:a16="http://schemas.microsoft.com/office/drawing/2014/main" id="{4366A818-D94F-49A8-AD65-8642BBBA1FE8}"/>
              </a:ext>
            </a:extLst>
          </p:cNvPr>
          <p:cNvSpPr txBox="1"/>
          <p:nvPr/>
        </p:nvSpPr>
        <p:spPr>
          <a:xfrm flipV="1">
            <a:off x="4696887" y="38343050"/>
            <a:ext cx="171313" cy="7432804"/>
          </a:xfrm>
          <a:prstGeom prst="rect">
            <a:avLst/>
          </a:prstGeom>
          <a:noFill/>
        </p:spPr>
        <p:txBody>
          <a:bodyPr wrap="square" rtlCol="0">
            <a:spAutoFit/>
          </a:bodyPr>
          <a:lstStyle/>
          <a:p>
            <a:r>
              <a:rPr lang="nl-NL" sz="900">
                <a:hlinkClick r:id="rId6" tooltip="https://fr.wikipedia.org/wiki/Copyright"/>
              </a:rPr>
              <a:t>Deze foto</a:t>
            </a:r>
            <a:r>
              <a:rPr lang="nl-NL" sz="900"/>
              <a:t> van Onbekende auteur is gelicentieerd onder </a:t>
            </a:r>
            <a:r>
              <a:rPr lang="nl-NL" sz="900">
                <a:hlinkClick r:id="rId7" tooltip="https://creativecommons.org/licenses/by-sa/3.0/"/>
              </a:rPr>
              <a:t>CC BY-SA</a:t>
            </a:r>
            <a:endParaRPr lang="nl-NL" sz="900"/>
          </a:p>
        </p:txBody>
      </p:sp>
    </p:spTree>
    <p:extLst>
      <p:ext uri="{BB962C8B-B14F-4D97-AF65-F5344CB8AC3E}">
        <p14:creationId xmlns:p14="http://schemas.microsoft.com/office/powerpoint/2010/main" val="131685064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catie challenge dag 2" id="{6BDAADC9-2D6E-4C5F-A9CB-FA7D74C5E78D}" vid="{F5CC17A9-7771-4121-81C0-BEA3B8B0653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communicatie challenge dag 2</Template>
  <TotalTime>355</TotalTime>
  <Words>1797</Words>
  <Application>Microsoft Office PowerPoint</Application>
  <PresentationFormat>Aangepast</PresentationFormat>
  <Paragraphs>174</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Bahnschrift SemiBold</vt:lpstr>
      <vt:lpstr>Broadway</vt:lpstr>
      <vt:lpstr>Calibri</vt:lpstr>
      <vt:lpstr>Calibri Light</vt:lpstr>
      <vt:lpstr>Kantoorthema</vt:lpstr>
      <vt:lpstr>Communicatie Challenge</vt:lpstr>
      <vt:lpstr>PowerPoint-presentatie</vt:lpstr>
      <vt:lpstr>Anders dan anders</vt:lpstr>
      <vt:lpstr>PowerPoint-presentatie</vt:lpstr>
      <vt:lpstr>PowerPoint-presentatie</vt:lpstr>
      <vt:lpstr>PowerPoint-presentatie</vt:lpstr>
      <vt:lpstr>PowerPoint-presentatie</vt:lpstr>
      <vt:lpstr>En nu jij!</vt:lpstr>
      <vt:lpstr>PowerPoint-presentatie</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Communicatie Challenge</dc:title>
  <dc:creator>Vivian Stijnen</dc:creator>
  <cp:lastModifiedBy>Vivian Stijnen</cp:lastModifiedBy>
  <cp:revision>3</cp:revision>
  <dcterms:created xsi:type="dcterms:W3CDTF">2020-09-09T14:22:37Z</dcterms:created>
  <dcterms:modified xsi:type="dcterms:W3CDTF">2020-10-04T13:14:48Z</dcterms:modified>
</cp:coreProperties>
</file>